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46" r:id="rId1"/>
  </p:sldMasterIdLst>
  <p:sldIdLst>
    <p:sldId id="257" r:id="rId2"/>
    <p:sldId id="260" r:id="rId3"/>
    <p:sldId id="261" r:id="rId4"/>
    <p:sldId id="274" r:id="rId5"/>
    <p:sldId id="275" r:id="rId6"/>
    <p:sldId id="276" r:id="rId7"/>
    <p:sldId id="258" r:id="rId8"/>
    <p:sldId id="262" r:id="rId9"/>
    <p:sldId id="263" r:id="rId10"/>
    <p:sldId id="264" r:id="rId11"/>
    <p:sldId id="265" r:id="rId12"/>
    <p:sldId id="269" r:id="rId13"/>
    <p:sldId id="266" r:id="rId14"/>
    <p:sldId id="267" r:id="rId15"/>
    <p:sldId id="268" r:id="rId16"/>
    <p:sldId id="270" r:id="rId17"/>
    <p:sldId id="271" r:id="rId18"/>
    <p:sldId id="273"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9BA8B7"/>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sv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39E3965E-AC41-4711-9D10-E25ABB132D86}"/>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90000"/>
              </a:lnSpc>
              <a:defRPr sz="8000" spc="-50" baseline="0">
                <a:solidFill>
                  <a:schemeClr val="tx1">
                    <a:lumMod val="85000"/>
                    <a:lumOff val="1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1100051" y="4645152"/>
            <a:ext cx="10058400" cy="1143000"/>
          </a:xfrm>
        </p:spPr>
        <p:txBody>
          <a:bodyPr lIns="91440" rIns="91440">
            <a:normAutofit/>
          </a:bodyPr>
          <a:lstStyle>
            <a:lvl1pPr marL="0" indent="0" algn="l">
              <a:buNone/>
              <a:defRPr sz="2400" cap="all" spc="200" baseline="0">
                <a:solidFill>
                  <a:schemeClr val="tx1"/>
                </a:solidFill>
                <a:latin typeface="+mn-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n-US"/>
              <a:t>Click to edit Master subtitle style</a:t>
            </a:r>
            <a:endParaRPr lang="en-US" dirty="0"/>
          </a:p>
        </p:txBody>
      </p:sp>
      <p:cxnSp>
        <p:nvCxnSpPr>
          <p:cNvPr id="9" name="Straight Connector 8">
            <a:extLst>
              <a:ext uri="{FF2B5EF4-FFF2-40B4-BE49-F238E27FC236}">
                <a16:creationId xmlns:a16="http://schemas.microsoft.com/office/drawing/2014/main" id="{1F5DC8C3-BA5F-4EED-BB9A-A14272BD82A1}"/>
              </a:ext>
            </a:extLst>
          </p:cNvPr>
          <p:cNvCxnSpPr/>
          <p:nvPr/>
        </p:nvCxnSpPr>
        <p:spPr>
          <a:xfrm>
            <a:off x="1207658" y="4474741"/>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4" name="Date Placeholder 3">
            <a:extLst>
              <a:ext uri="{FF2B5EF4-FFF2-40B4-BE49-F238E27FC236}">
                <a16:creationId xmlns:a16="http://schemas.microsoft.com/office/drawing/2014/main" id="{9925CCF1-92C0-4AF3-BFAF-4921631915AB}"/>
              </a:ext>
            </a:extLst>
          </p:cNvPr>
          <p:cNvSpPr>
            <a:spLocks noGrp="1"/>
          </p:cNvSpPr>
          <p:nvPr>
            <p:ph type="dt" sz="half" idx="10"/>
          </p:nvPr>
        </p:nvSpPr>
        <p:spPr/>
        <p:txBody>
          <a:bodyPr/>
          <a:lstStyle/>
          <a:p>
            <a:fld id="{9184DA70-C731-4C70-880D-CCD4705E623C}" type="datetime1">
              <a:rPr lang="en-US" smtClean="0"/>
              <a:t>5/13/2022</a:t>
            </a:fld>
            <a:endParaRPr lang="en-US" dirty="0"/>
          </a:p>
        </p:txBody>
      </p:sp>
      <p:sp>
        <p:nvSpPr>
          <p:cNvPr id="5" name="Footer Placeholder 4">
            <a:extLst>
              <a:ext uri="{FF2B5EF4-FFF2-40B4-BE49-F238E27FC236}">
                <a16:creationId xmlns:a16="http://schemas.microsoft.com/office/drawing/2014/main" id="{051A78A9-3DFF-4937-A9F2-5D8CF495F367}"/>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5FAEB271-5CC0-4759-BC6E-8BE53AB227C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83314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7D5506EE-1026-4F35-9ACC-BD05BE0F9B36}"/>
              </a:ext>
            </a:extLst>
          </p:cNvPr>
          <p:cNvSpPr>
            <a:spLocks noGrp="1"/>
          </p:cNvSpPr>
          <p:nvPr>
            <p:ph type="dt" sz="half" idx="10"/>
          </p:nvPr>
        </p:nvSpPr>
        <p:spPr/>
        <p:txBody>
          <a:bodyPr/>
          <a:lstStyle/>
          <a:p>
            <a:fld id="{B612A279-0833-481D-8C56-F67FD0AC6C50}" type="datetime1">
              <a:rPr lang="en-US" smtClean="0"/>
              <a:t>5/13/2022</a:t>
            </a:fld>
            <a:endParaRPr lang="en-US" dirty="0"/>
          </a:p>
        </p:txBody>
      </p:sp>
      <p:sp>
        <p:nvSpPr>
          <p:cNvPr id="8" name="Footer Placeholder 7">
            <a:extLst>
              <a:ext uri="{FF2B5EF4-FFF2-40B4-BE49-F238E27FC236}">
                <a16:creationId xmlns:a16="http://schemas.microsoft.com/office/drawing/2014/main" id="{B7696E5F-8D95-4450-AE52-5438E6EDE2BF}"/>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999B2253-74CC-409E-BEB0-F8EFCFCB562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6722698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1B68A5B-D9FA-424B-A4EB-30E7223836B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AF33D6B0-F070-45C4-A472-19F432BE3932}"/>
              </a:ext>
            </a:extLst>
          </p:cNvPr>
          <p:cNvSpPr>
            <a:spLocks noGrp="1"/>
          </p:cNvSpPr>
          <p:nvPr>
            <p:ph type="dt" sz="half" idx="10"/>
          </p:nvPr>
        </p:nvSpPr>
        <p:spPr/>
        <p:txBody>
          <a:bodyPr/>
          <a:lstStyle/>
          <a:p>
            <a:fld id="{6587DA83-5663-4C9C-B9AA-0B40A3DAFF81}" type="datetime1">
              <a:rPr lang="en-US" smtClean="0"/>
              <a:t>5/13/2022</a:t>
            </a:fld>
            <a:endParaRPr lang="en-US" dirty="0"/>
          </a:p>
        </p:txBody>
      </p:sp>
      <p:sp>
        <p:nvSpPr>
          <p:cNvPr id="8" name="Footer Placeholder 7">
            <a:extLst>
              <a:ext uri="{FF2B5EF4-FFF2-40B4-BE49-F238E27FC236}">
                <a16:creationId xmlns:a16="http://schemas.microsoft.com/office/drawing/2014/main" id="{9975399F-DAB2-410D-967F-ED17E6F796E7}"/>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F762A46F-6BE5-4D12-9412-5CA7672EA8EC}"/>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7618272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354D8B55-9EA8-4B81-8E84-9B93B0A27559}"/>
              </a:ext>
            </a:extLst>
          </p:cNvPr>
          <p:cNvSpPr>
            <a:spLocks noGrp="1"/>
          </p:cNvSpPr>
          <p:nvPr>
            <p:ph type="dt" sz="half" idx="10"/>
          </p:nvPr>
        </p:nvSpPr>
        <p:spPr/>
        <p:txBody>
          <a:bodyPr/>
          <a:lstStyle/>
          <a:p>
            <a:fld id="{4BE1D723-8F53-4F53-90B0-1982A396982E}" type="datetime1">
              <a:rPr lang="en-US" smtClean="0"/>
              <a:t>5/13/2022</a:t>
            </a:fld>
            <a:endParaRPr lang="en-US" dirty="0"/>
          </a:p>
        </p:txBody>
      </p:sp>
      <p:sp>
        <p:nvSpPr>
          <p:cNvPr id="8" name="Footer Placeholder 7">
            <a:extLst>
              <a:ext uri="{FF2B5EF4-FFF2-40B4-BE49-F238E27FC236}">
                <a16:creationId xmlns:a16="http://schemas.microsoft.com/office/drawing/2014/main" id="{062CA021-2578-47CB-822C-BDDFF7223B28}"/>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C4AAB51D-4141-4682-9375-DAFD5FB9DD1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9267060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585C21A-8B93-4657-B5DF-7EAEAD3BE127}"/>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90000"/>
              </a:lnSpc>
              <a:defRPr sz="8000" b="0">
                <a:solidFill>
                  <a:schemeClr val="tx1">
                    <a:lumMod val="85000"/>
                    <a:lumOff val="1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1097280" y="4663440"/>
            <a:ext cx="10058400" cy="1143000"/>
          </a:xfrm>
        </p:spPr>
        <p:txBody>
          <a:bodyPr lIns="91440" rIns="91440" anchor="t" anchorCtr="0">
            <a:normAutofit/>
          </a:bodyPr>
          <a:lstStyle>
            <a:lvl1pPr marL="0" indent="0">
              <a:buNone/>
              <a:defRPr sz="2400" cap="all" spc="200" baseline="0">
                <a:solidFill>
                  <a:schemeClr val="tx1"/>
                </a:solidFill>
                <a:latin typeface="+mn-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cxnSp>
        <p:nvCxnSpPr>
          <p:cNvPr id="9" name="Straight Connector 8">
            <a:extLst>
              <a:ext uri="{FF2B5EF4-FFF2-40B4-BE49-F238E27FC236}">
                <a16:creationId xmlns:a16="http://schemas.microsoft.com/office/drawing/2014/main" id="{459DE2C1-4C52-40A3-8959-27B2C1BEBFF6}"/>
              </a:ext>
            </a:extLst>
          </p:cNvPr>
          <p:cNvCxnSpPr/>
          <p:nvPr/>
        </p:nvCxnSpPr>
        <p:spPr>
          <a:xfrm>
            <a:off x="1207658" y="4485132"/>
            <a:ext cx="987552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Date Placeholder 6">
            <a:extLst>
              <a:ext uri="{FF2B5EF4-FFF2-40B4-BE49-F238E27FC236}">
                <a16:creationId xmlns:a16="http://schemas.microsoft.com/office/drawing/2014/main" id="{AAF2E137-EC28-48F8-9198-1F02539029B6}"/>
              </a:ext>
            </a:extLst>
          </p:cNvPr>
          <p:cNvSpPr>
            <a:spLocks noGrp="1"/>
          </p:cNvSpPr>
          <p:nvPr>
            <p:ph type="dt" sz="half" idx="10"/>
          </p:nvPr>
        </p:nvSpPr>
        <p:spPr/>
        <p:txBody>
          <a:bodyPr/>
          <a:lstStyle/>
          <a:p>
            <a:fld id="{97669AF7-7BEB-44E4-9852-375E34362B5B}" type="datetime1">
              <a:rPr lang="en-US" smtClean="0"/>
              <a:t>5/13/2022</a:t>
            </a:fld>
            <a:endParaRPr lang="en-US" dirty="0"/>
          </a:p>
        </p:txBody>
      </p:sp>
      <p:sp>
        <p:nvSpPr>
          <p:cNvPr id="8" name="Footer Placeholder 7">
            <a:extLst>
              <a:ext uri="{FF2B5EF4-FFF2-40B4-BE49-F238E27FC236}">
                <a16:creationId xmlns:a16="http://schemas.microsoft.com/office/drawing/2014/main" id="{189422CD-6F62-4DD6-89EF-07A60B42D219}"/>
              </a:ext>
            </a:extLst>
          </p:cNvPr>
          <p:cNvSpPr>
            <a:spLocks noGrp="1"/>
          </p:cNvSpPr>
          <p:nvPr>
            <p:ph type="ftr" sz="quarter" idx="11"/>
          </p:nvPr>
        </p:nvSpPr>
        <p:spPr/>
        <p:txBody>
          <a:bodyPr/>
          <a:lstStyle/>
          <a:p>
            <a:endParaRPr lang="en-US" dirty="0"/>
          </a:p>
        </p:txBody>
      </p:sp>
      <p:sp>
        <p:nvSpPr>
          <p:cNvPr id="11" name="Slide Number Placeholder 10">
            <a:extLst>
              <a:ext uri="{FF2B5EF4-FFF2-40B4-BE49-F238E27FC236}">
                <a16:creationId xmlns:a16="http://schemas.microsoft.com/office/drawing/2014/main" id="{69C6AFF8-42B4-4D05-969B-9F5FB335555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041625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Content Placeholder 2"/>
          <p:cNvSpPr>
            <a:spLocks noGrp="1"/>
          </p:cNvSpPr>
          <p:nvPr>
            <p:ph sz="half" idx="1"/>
          </p:nvPr>
        </p:nvSpPr>
        <p:spPr>
          <a:xfrm>
            <a:off x="1097280" y="2120900"/>
            <a:ext cx="4639736" cy="374819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515944" y="2120900"/>
            <a:ext cx="4639736" cy="3748194"/>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5782D47D-B0DC-4C40-BCC6-BBBA32584A38}"/>
              </a:ext>
            </a:extLst>
          </p:cNvPr>
          <p:cNvSpPr>
            <a:spLocks noGrp="1"/>
          </p:cNvSpPr>
          <p:nvPr>
            <p:ph type="dt" sz="half" idx="10"/>
          </p:nvPr>
        </p:nvSpPr>
        <p:spPr/>
        <p:txBody>
          <a:bodyPr/>
          <a:lstStyle/>
          <a:p>
            <a:fld id="{BAAAC38D-0552-4C82-B593-E6124DFADBE2}" type="datetime1">
              <a:rPr lang="en-US" smtClean="0"/>
              <a:t>5/13/2022</a:t>
            </a:fld>
            <a:endParaRPr lang="en-US" dirty="0"/>
          </a:p>
        </p:txBody>
      </p:sp>
      <p:sp>
        <p:nvSpPr>
          <p:cNvPr id="9" name="Footer Placeholder 8">
            <a:extLst>
              <a:ext uri="{FF2B5EF4-FFF2-40B4-BE49-F238E27FC236}">
                <a16:creationId xmlns:a16="http://schemas.microsoft.com/office/drawing/2014/main" id="{4690D34E-7EBD-44B2-83CA-4C126A18D7EF}"/>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2AC511A1-9BBD-42DE-92FB-2AF44F8E97A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2566630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n-US"/>
              <a:t>Click to edit Master title style</a:t>
            </a:r>
            <a:endParaRPr lang="en-US" dirty="0"/>
          </a:p>
        </p:txBody>
      </p:sp>
      <p:sp>
        <p:nvSpPr>
          <p:cNvPr id="3" name="Text Placeholder 2"/>
          <p:cNvSpPr>
            <a:spLocks noGrp="1"/>
          </p:cNvSpPr>
          <p:nvPr>
            <p:ph type="body" idx="1"/>
          </p:nvPr>
        </p:nvSpPr>
        <p:spPr>
          <a:xfrm>
            <a:off x="1097280"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97280" y="2958274"/>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15944" y="2057400"/>
            <a:ext cx="4639736" cy="736282"/>
          </a:xfrm>
        </p:spPr>
        <p:txBody>
          <a:bodyPr lIns="91440" rIns="91440" anchor="ctr">
            <a:normAutofit/>
          </a:bodyPr>
          <a:lstStyle>
            <a:lvl1pPr marL="0" indent="0">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515944" y="2958273"/>
            <a:ext cx="4639736" cy="291082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2" name="Date Placeholder 1">
            <a:extLst>
              <a:ext uri="{FF2B5EF4-FFF2-40B4-BE49-F238E27FC236}">
                <a16:creationId xmlns:a16="http://schemas.microsoft.com/office/drawing/2014/main" id="{8AF8A515-AA94-45D1-9223-5C2272618D85}"/>
              </a:ext>
            </a:extLst>
          </p:cNvPr>
          <p:cNvSpPr>
            <a:spLocks noGrp="1"/>
          </p:cNvSpPr>
          <p:nvPr>
            <p:ph type="dt" sz="half" idx="10"/>
          </p:nvPr>
        </p:nvSpPr>
        <p:spPr/>
        <p:txBody>
          <a:bodyPr/>
          <a:lstStyle/>
          <a:p>
            <a:fld id="{D9DF0F1C-5577-4ACB-BB62-DF8F3C494C7E}" type="datetime1">
              <a:rPr lang="en-US" smtClean="0"/>
              <a:t>5/13/2022</a:t>
            </a:fld>
            <a:endParaRPr lang="en-US" dirty="0"/>
          </a:p>
        </p:txBody>
      </p:sp>
      <p:sp>
        <p:nvSpPr>
          <p:cNvPr id="11" name="Footer Placeholder 10">
            <a:extLst>
              <a:ext uri="{FF2B5EF4-FFF2-40B4-BE49-F238E27FC236}">
                <a16:creationId xmlns:a16="http://schemas.microsoft.com/office/drawing/2014/main" id="{D052F5BC-98E0-4D60-AD67-9547738B7DD4}"/>
              </a:ext>
            </a:extLst>
          </p:cNvPr>
          <p:cNvSpPr>
            <a:spLocks noGrp="1"/>
          </p:cNvSpPr>
          <p:nvPr>
            <p:ph type="ftr" sz="quarter" idx="11"/>
          </p:nvPr>
        </p:nvSpPr>
        <p:spPr/>
        <p:txBody>
          <a:bodyPr/>
          <a:lstStyle/>
          <a:p>
            <a:endParaRPr lang="en-US" dirty="0"/>
          </a:p>
        </p:txBody>
      </p:sp>
      <p:sp>
        <p:nvSpPr>
          <p:cNvPr id="12" name="Slide Number Placeholder 11">
            <a:extLst>
              <a:ext uri="{FF2B5EF4-FFF2-40B4-BE49-F238E27FC236}">
                <a16:creationId xmlns:a16="http://schemas.microsoft.com/office/drawing/2014/main" id="{A38552DC-952E-41EA-AAAF-C2187523C0B0}"/>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0681946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6" name="Date Placeholder 5">
            <a:extLst>
              <a:ext uri="{FF2B5EF4-FFF2-40B4-BE49-F238E27FC236}">
                <a16:creationId xmlns:a16="http://schemas.microsoft.com/office/drawing/2014/main" id="{7392073F-158F-44A3-8913-917AFFC1BC20}"/>
              </a:ext>
            </a:extLst>
          </p:cNvPr>
          <p:cNvSpPr>
            <a:spLocks noGrp="1"/>
          </p:cNvSpPr>
          <p:nvPr>
            <p:ph type="dt" sz="half" idx="10"/>
          </p:nvPr>
        </p:nvSpPr>
        <p:spPr/>
        <p:txBody>
          <a:bodyPr/>
          <a:lstStyle/>
          <a:p>
            <a:fld id="{1775B394-D9F9-4F0C-B15D-605F45CB9E9F}" type="datetime1">
              <a:rPr lang="en-US" smtClean="0"/>
              <a:t>5/13/2022</a:t>
            </a:fld>
            <a:endParaRPr lang="en-US" dirty="0"/>
          </a:p>
        </p:txBody>
      </p:sp>
      <p:sp>
        <p:nvSpPr>
          <p:cNvPr id="7" name="Footer Placeholder 6">
            <a:extLst>
              <a:ext uri="{FF2B5EF4-FFF2-40B4-BE49-F238E27FC236}">
                <a16:creationId xmlns:a16="http://schemas.microsoft.com/office/drawing/2014/main" id="{EED72207-24CA-42B7-A975-2F8E41CBA904}"/>
              </a:ext>
            </a:extLst>
          </p:cNvPr>
          <p:cNvSpPr>
            <a:spLocks noGrp="1"/>
          </p:cNvSpPr>
          <p:nvPr>
            <p:ph type="ftr" sz="quarter" idx="11"/>
          </p:nvPr>
        </p:nvSpPr>
        <p:spPr/>
        <p:txBody>
          <a:bodyPr/>
          <a:lstStyle/>
          <a:p>
            <a:endParaRPr lang="en-US" dirty="0"/>
          </a:p>
        </p:txBody>
      </p:sp>
      <p:sp>
        <p:nvSpPr>
          <p:cNvPr id="8" name="Slide Number Placeholder 7">
            <a:extLst>
              <a:ext uri="{FF2B5EF4-FFF2-40B4-BE49-F238E27FC236}">
                <a16:creationId xmlns:a16="http://schemas.microsoft.com/office/drawing/2014/main" id="{D01080F2-251A-4B88-9A62-16F46D724F83}"/>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1186051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A8E9C91B-7EAD-4562-AB0E-DFB9663AECE3}"/>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Date Placeholder 1">
            <a:extLst>
              <a:ext uri="{FF2B5EF4-FFF2-40B4-BE49-F238E27FC236}">
                <a16:creationId xmlns:a16="http://schemas.microsoft.com/office/drawing/2014/main" id="{94E9223F-721F-47BF-9FD5-0F8D12FF0DE1}"/>
              </a:ext>
            </a:extLst>
          </p:cNvPr>
          <p:cNvSpPr>
            <a:spLocks noGrp="1"/>
          </p:cNvSpPr>
          <p:nvPr>
            <p:ph type="dt" sz="half" idx="10"/>
          </p:nvPr>
        </p:nvSpPr>
        <p:spPr/>
        <p:txBody>
          <a:bodyPr/>
          <a:lstStyle/>
          <a:p>
            <a:fld id="{39667345-2558-425A-8533-9BFDBCE15005}" type="datetime1">
              <a:rPr lang="en-US" smtClean="0"/>
              <a:t>5/13/2022</a:t>
            </a:fld>
            <a:endParaRPr lang="en-US" dirty="0"/>
          </a:p>
        </p:txBody>
      </p:sp>
      <p:sp>
        <p:nvSpPr>
          <p:cNvPr id="3" name="Footer Placeholder 2">
            <a:extLst>
              <a:ext uri="{FF2B5EF4-FFF2-40B4-BE49-F238E27FC236}">
                <a16:creationId xmlns:a16="http://schemas.microsoft.com/office/drawing/2014/main" id="{05915714-6BBA-4593-8591-4E26F7D58D9F}"/>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BE06F857-D2E1-44DD-ABDD-EBB739645B6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014226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16D90D66-BCB9-4229-A829-628874352AC0}"/>
              </a:ext>
            </a:extLst>
          </p:cNvPr>
          <p:cNvSpPr/>
          <p:nvPr/>
        </p:nvSpPr>
        <p:spPr>
          <a:xfrm>
            <a:off x="16" y="0"/>
            <a:ext cx="4654296" cy="68580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643466" y="786383"/>
            <a:ext cx="3517567" cy="2093975"/>
          </a:xfrm>
        </p:spPr>
        <p:txBody>
          <a:bodyPr anchor="b">
            <a:normAutofit/>
          </a:bodyPr>
          <a:lstStyle>
            <a:lvl1pPr>
              <a:lnSpc>
                <a:spcPct val="90000"/>
              </a:lnSpc>
              <a:defRPr sz="36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5458984" y="812799"/>
            <a:ext cx="5928344" cy="529475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43465" y="3043050"/>
            <a:ext cx="3517567" cy="3064505"/>
          </a:xfrm>
        </p:spPr>
        <p:txBody>
          <a:bodyPr lIns="91440" rIns="91440">
            <a:normAutofit/>
          </a:bodyPr>
          <a:lstStyle>
            <a:lvl1pPr marL="0" indent="0">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a:xfrm>
            <a:off x="643464" y="6446520"/>
            <a:ext cx="3517568" cy="365125"/>
          </a:xfrm>
        </p:spPr>
        <p:txBody>
          <a:bodyPr/>
          <a:lstStyle>
            <a:lvl1pPr algn="l">
              <a:defRPr/>
            </a:lvl1pPr>
          </a:lstStyle>
          <a:p>
            <a:fld id="{92BEA474-078D-4E9B-9B14-09A87B19DC46}" type="datetime1">
              <a:rPr lang="en-US" smtClean="0"/>
              <a:t>5/13/2022</a:t>
            </a:fld>
            <a:endParaRPr lang="en-US" dirty="0"/>
          </a:p>
        </p:txBody>
      </p:sp>
      <p:sp>
        <p:nvSpPr>
          <p:cNvPr id="6" name="Footer Placeholder 5"/>
          <p:cNvSpPr>
            <a:spLocks noGrp="1"/>
          </p:cNvSpPr>
          <p:nvPr>
            <p:ph type="ftr" sz="quarter" idx="11"/>
          </p:nvPr>
        </p:nvSpPr>
        <p:spPr>
          <a:xfrm>
            <a:off x="5458983" y="6446520"/>
            <a:ext cx="5334019"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9332822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DA134939-39C0-4522-A125-A13DFDA66490}"/>
              </a:ext>
            </a:extLst>
          </p:cNvPr>
          <p:cNvSpPr/>
          <p:nvPr/>
        </p:nvSpPr>
        <p:spPr>
          <a:xfrm>
            <a:off x="0" y="4578350"/>
            <a:ext cx="12188825" cy="227965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3" name="Picture Placeholder 2"/>
          <p:cNvSpPr>
            <a:spLocks noGrp="1" noChangeAspect="1"/>
          </p:cNvSpPr>
          <p:nvPr>
            <p:ph type="pic" idx="1"/>
          </p:nvPr>
        </p:nvSpPr>
        <p:spPr>
          <a:xfrm>
            <a:off x="15" y="0"/>
            <a:ext cx="12191985" cy="4578350"/>
          </a:xfrm>
          <a:solidFill>
            <a:schemeClr val="bg1">
              <a:lumMod val="85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2" name="Title 1"/>
          <p:cNvSpPr>
            <a:spLocks noGrp="1"/>
          </p:cNvSpPr>
          <p:nvPr>
            <p:ph type="title"/>
          </p:nvPr>
        </p:nvSpPr>
        <p:spPr>
          <a:xfrm>
            <a:off x="1097279" y="4799362"/>
            <a:ext cx="10113645" cy="743682"/>
          </a:xfrm>
        </p:spPr>
        <p:txBody>
          <a:bodyPr tIns="0" bIns="0" anchor="b">
            <a:noAutofit/>
          </a:bodyPr>
          <a:lstStyle>
            <a:lvl1pPr>
              <a:defRPr sz="3600" b="0">
                <a:solidFill>
                  <a:srgbClr val="FFFFFF"/>
                </a:solidFill>
              </a:defRPr>
            </a:lvl1pPr>
          </a:lstStyle>
          <a:p>
            <a:r>
              <a:rPr lang="en-US"/>
              <a:t>Click to edit Master title style</a:t>
            </a:r>
            <a:endParaRPr lang="en-US" dirty="0"/>
          </a:p>
        </p:txBody>
      </p:sp>
      <p:sp>
        <p:nvSpPr>
          <p:cNvPr id="4" name="Text Placeholder 3"/>
          <p:cNvSpPr>
            <a:spLocks noGrp="1"/>
          </p:cNvSpPr>
          <p:nvPr>
            <p:ph type="body" sz="half" idx="2"/>
          </p:nvPr>
        </p:nvSpPr>
        <p:spPr>
          <a:xfrm>
            <a:off x="1097279" y="5715000"/>
            <a:ext cx="10113264" cy="609600"/>
          </a:xfrm>
        </p:spPr>
        <p:txBody>
          <a:bodyPr lIns="91440" tIns="0" rIns="91440" bIns="0">
            <a:normAutofit/>
          </a:bodyPr>
          <a:lstStyle>
            <a:lvl1pPr marL="0" indent="0">
              <a:spcBef>
                <a:spcPts val="0"/>
              </a:spcBef>
              <a:spcAft>
                <a:spcPts val="600"/>
              </a:spcAft>
              <a:buNone/>
              <a:defRPr sz="18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lvl1pPr>
          </a:lstStyle>
          <a:p>
            <a:fld id="{4907D986-8816-4272-A432-0437A28A9828}" type="datetime1">
              <a:rPr lang="en-US" smtClean="0"/>
              <a:t>5/13/2022</a:t>
            </a:fld>
            <a:endParaRPr lang="en-US" dirty="0"/>
          </a:p>
        </p:txBody>
      </p:sp>
      <p:sp>
        <p:nvSpPr>
          <p:cNvPr id="6" name="Footer Placeholder 5"/>
          <p:cNvSpPr>
            <a:spLocks noGrp="1"/>
          </p:cNvSpPr>
          <p:nvPr>
            <p:ph type="ftr" sz="quarter" idx="11"/>
          </p:nvPr>
        </p:nvSpPr>
        <p:spPr>
          <a:xfrm>
            <a:off x="1097279" y="6446838"/>
            <a:ext cx="6818262" cy="365125"/>
          </a:xfrm>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5232677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416A0E3C-60E6-4F39-BC55-5F7C224E1F7C}"/>
              </a:ext>
            </a:extLst>
          </p:cNvPr>
          <p:cNvSpPr/>
          <p:nvPr/>
        </p:nvSpPr>
        <p:spPr>
          <a:xfrm>
            <a:off x="3175" y="6400800"/>
            <a:ext cx="12188825" cy="457200"/>
          </a:xfrm>
          <a:prstGeom prst="rect">
            <a:avLst/>
          </a:prstGeom>
          <a:solidFill>
            <a:srgbClr val="262626"/>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1097280" y="2108201"/>
            <a:ext cx="10058400" cy="3760891"/>
          </a:xfrm>
          <a:prstGeom prst="rect">
            <a:avLst/>
          </a:prstGeom>
        </p:spPr>
        <p:txBody>
          <a:bodyPr vert="horz" lIns="0" tIns="45720" rIns="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218426" y="6446838"/>
            <a:ext cx="2584850" cy="365125"/>
          </a:xfrm>
          <a:prstGeom prst="rect">
            <a:avLst/>
          </a:prstGeom>
        </p:spPr>
        <p:txBody>
          <a:bodyPr vert="horz" lIns="91440" tIns="45720" rIns="91440" bIns="45720" rtlCol="0" anchor="ctr"/>
          <a:lstStyle>
            <a:lvl1pPr algn="r">
              <a:defRPr sz="800">
                <a:solidFill>
                  <a:srgbClr val="FFFFFF"/>
                </a:solidFill>
              </a:defRPr>
            </a:lvl1pPr>
          </a:lstStyle>
          <a:p>
            <a:fld id="{62D6E202-B606-4609-B914-27C9371A1F6D}" type="datetime1">
              <a:rPr lang="en-US" smtClean="0"/>
              <a:t>5/13/2022</a:t>
            </a:fld>
            <a:endParaRPr lang="en-US" dirty="0"/>
          </a:p>
        </p:txBody>
      </p:sp>
      <p:sp>
        <p:nvSpPr>
          <p:cNvPr id="5" name="Footer Placeholder 4"/>
          <p:cNvSpPr>
            <a:spLocks noGrp="1"/>
          </p:cNvSpPr>
          <p:nvPr>
            <p:ph type="ftr" sz="quarter" idx="3"/>
          </p:nvPr>
        </p:nvSpPr>
        <p:spPr>
          <a:xfrm>
            <a:off x="1097279" y="6446838"/>
            <a:ext cx="6818262" cy="365125"/>
          </a:xfrm>
          <a:prstGeom prst="rect">
            <a:avLst/>
          </a:prstGeom>
        </p:spPr>
        <p:txBody>
          <a:bodyPr vert="horz" lIns="91440" tIns="45720" rIns="91440" bIns="45720" rtlCol="0" anchor="ctr"/>
          <a:lstStyle>
            <a:lvl1pPr algn="l">
              <a:defRPr sz="8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10993582" y="6446838"/>
            <a:ext cx="780010" cy="365125"/>
          </a:xfrm>
          <a:prstGeom prst="rect">
            <a:avLst/>
          </a:prstGeom>
        </p:spPr>
        <p:txBody>
          <a:bodyPr vert="horz" lIns="91440" tIns="45720" rIns="91440" bIns="45720" rtlCol="0" anchor="ctr"/>
          <a:lstStyle>
            <a:lvl1pPr algn="l">
              <a:defRPr sz="800">
                <a:solidFill>
                  <a:srgbClr val="FFFFFF"/>
                </a:solidFill>
              </a:defRPr>
            </a:lvl1pPr>
          </a:lstStyle>
          <a:p>
            <a:fld id="{3A98EE3D-8CD1-4C3F-BD1C-C98C9596463C}" type="slidenum">
              <a:rPr lang="en-US" smtClean="0"/>
              <a:t>‹#›</a:t>
            </a:fld>
            <a:endParaRPr lang="en-US" dirty="0"/>
          </a:p>
        </p:txBody>
      </p:sp>
      <p:cxnSp>
        <p:nvCxnSpPr>
          <p:cNvPr id="10" name="Straight Connector 9">
            <a:extLst>
              <a:ext uri="{FF2B5EF4-FFF2-40B4-BE49-F238E27FC236}">
                <a16:creationId xmlns:a16="http://schemas.microsoft.com/office/drawing/2014/main" id="{C5025DAC-8B93-4160-B017-3A274A5828C0}"/>
              </a:ext>
            </a:extLst>
          </p:cNvPr>
          <p:cNvCxnSpPr/>
          <p:nvPr/>
        </p:nvCxnSpPr>
        <p:spPr>
          <a:xfrm>
            <a:off x="1193532" y="1897380"/>
            <a:ext cx="9966960"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4982234"/>
      </p:ext>
    </p:extLst>
  </p:cSld>
  <p:clrMap bg1="lt1" tx1="dk1" bg2="lt2" tx2="dk2" accent1="accent1" accent2="accent2" accent3="accent3" accent4="accent4" accent5="accent5" accent6="accent6" hlink="hlink" folHlink="folHlink"/>
  <p:sldLayoutIdLst>
    <p:sldLayoutId id="2147483748" r:id="rId1"/>
    <p:sldLayoutId id="2147483749" r:id="rId2"/>
    <p:sldLayoutId id="2147483747" r:id="rId3"/>
    <p:sldLayoutId id="2147483743" r:id="rId4"/>
    <p:sldLayoutId id="2147483738" r:id="rId5"/>
    <p:sldLayoutId id="2147483732" r:id="rId6"/>
    <p:sldLayoutId id="2147483733" r:id="rId7"/>
    <p:sldLayoutId id="2147483734" r:id="rId8"/>
    <p:sldLayoutId id="2147483735" r:id="rId9"/>
    <p:sldLayoutId id="2147483736" r:id="rId10"/>
    <p:sldLayoutId id="2147483737" r:id="rId11"/>
  </p:sldLayoutIdLst>
  <p:hf sldNum="0" hdr="0" ftr="0" dt="0"/>
  <p:txStyles>
    <p:titleStyle>
      <a:lvl1pPr algn="l" defTabSz="914400" rtl="0" eaLnBrk="1" latinLnBrk="0" hangingPunct="1">
        <a:lnSpc>
          <a:spcPct val="90000"/>
        </a:lnSpc>
        <a:spcBef>
          <a:spcPct val="0"/>
        </a:spcBef>
        <a:buNone/>
        <a:defRPr sz="4700" i="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110000"/>
        </a:lnSpc>
        <a:spcBef>
          <a:spcPts val="1200"/>
        </a:spcBef>
        <a:spcAft>
          <a:spcPts val="200"/>
        </a:spcAft>
        <a:buClr>
          <a:schemeClr val="accent1"/>
        </a:buClr>
        <a:buSzPct val="100000"/>
        <a:buFont typeface="Calibri" panose="020F0502020204030204" pitchFamily="34" charset="0"/>
        <a:buChar char=" "/>
        <a:defRPr sz="19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100000"/>
        </a:lnSpc>
        <a:spcBef>
          <a:spcPts val="200"/>
        </a:spcBef>
        <a:spcAft>
          <a:spcPts val="400"/>
        </a:spcAft>
        <a:buClrTx/>
        <a:buFont typeface="Calibri" pitchFamily="34" charset="0"/>
        <a:buChar char="◦"/>
        <a:defRPr sz="17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100000"/>
        </a:lnSpc>
        <a:spcBef>
          <a:spcPts val="200"/>
        </a:spcBef>
        <a:spcAft>
          <a:spcPts val="400"/>
        </a:spcAft>
        <a:buClrTx/>
        <a:buFont typeface="Calibri" pitchFamily="34" charset="0"/>
        <a:buChar char="◦"/>
        <a:defRPr sz="13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hyperlink" Target="https://mandarphirke.github.io/sparksinternship.github.io" TargetMode="External"/><Relationship Id="rId2" Type="http://schemas.openxmlformats.org/officeDocument/2006/relationships/hyperlink" Target="https://github.com/mandarphirke/sparksinternship.github.io" TargetMode="External"/><Relationship Id="rId1" Type="http://schemas.openxmlformats.org/officeDocument/2006/relationships/slideLayout" Target="../slideLayouts/slideLayout2.xml"/><Relationship Id="rId4" Type="http://schemas.openxmlformats.org/officeDocument/2006/relationships/hyperlink" Target="https://www.linkedin.com/posts/mandarphirke_task3-gripnov21-gripnovember21-activity-6867368088606785536-cftF?utm_source=linkedin_share&amp;utm_medium=android_app"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A9286AD2-18A9-4868-A4E3-7A2097A208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1"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FD68DA-43BA-4508-8DE2-BA9BB7B2FA5B}"/>
              </a:ext>
            </a:extLst>
          </p:cNvPr>
          <p:cNvSpPr>
            <a:spLocks noGrp="1"/>
          </p:cNvSpPr>
          <p:nvPr>
            <p:ph type="ctrTitle"/>
          </p:nvPr>
        </p:nvSpPr>
        <p:spPr>
          <a:xfrm>
            <a:off x="4635314" y="639096"/>
            <a:ext cx="7556686" cy="3781981"/>
          </a:xfrm>
        </p:spPr>
        <p:txBody>
          <a:bodyPr>
            <a:normAutofit/>
          </a:bodyPr>
          <a:lstStyle/>
          <a:p>
            <a:r>
              <a:rPr lang="en-US" sz="2800" b="1" dirty="0">
                <a:solidFill>
                  <a:schemeClr val="accent3">
                    <a:lumMod val="50000"/>
                  </a:schemeClr>
                </a:solidFill>
              </a:rPr>
              <a:t>THE SPARKS FOUNDATION INTERNSHIP</a:t>
            </a:r>
            <a:br>
              <a:rPr lang="en-US" sz="2800" b="1" dirty="0">
                <a:solidFill>
                  <a:schemeClr val="tx1">
                    <a:lumMod val="95000"/>
                    <a:lumOff val="5000"/>
                  </a:schemeClr>
                </a:solidFill>
              </a:rPr>
            </a:br>
            <a:br>
              <a:rPr lang="en-US" sz="2800" b="1" dirty="0">
                <a:solidFill>
                  <a:schemeClr val="tx1">
                    <a:lumMod val="95000"/>
                    <a:lumOff val="5000"/>
                  </a:schemeClr>
                </a:solidFill>
              </a:rPr>
            </a:br>
            <a:br>
              <a:rPr lang="en-US" sz="2800" b="1" dirty="0">
                <a:solidFill>
                  <a:schemeClr val="tx1">
                    <a:lumMod val="95000"/>
                    <a:lumOff val="5000"/>
                  </a:schemeClr>
                </a:solidFill>
              </a:rPr>
            </a:br>
            <a:r>
              <a:rPr lang="en-US" sz="2800" b="1" dirty="0">
                <a:solidFill>
                  <a:schemeClr val="tx1">
                    <a:lumMod val="95000"/>
                    <a:lumOff val="5000"/>
                  </a:schemeClr>
                </a:solidFill>
              </a:rPr>
              <a:t>         </a:t>
            </a:r>
            <a:r>
              <a:rPr lang="en-US" sz="2800" b="1" dirty="0">
                <a:solidFill>
                  <a:schemeClr val="tx1">
                    <a:lumMod val="95000"/>
                    <a:lumOff val="5000"/>
                  </a:schemeClr>
                </a:solidFill>
                <a:highlight>
                  <a:srgbClr val="FFFF00"/>
                </a:highlight>
              </a:rPr>
              <a:t>WEB DEVELOPMENT TASK </a:t>
            </a:r>
            <a:br>
              <a:rPr lang="en-US" sz="2800" b="1" dirty="0">
                <a:solidFill>
                  <a:schemeClr val="tx1">
                    <a:lumMod val="95000"/>
                    <a:lumOff val="5000"/>
                  </a:schemeClr>
                </a:solidFill>
                <a:highlight>
                  <a:srgbClr val="FFFF00"/>
                </a:highlight>
              </a:rPr>
            </a:br>
            <a:br>
              <a:rPr lang="en-US" sz="2800" b="1" dirty="0">
                <a:solidFill>
                  <a:schemeClr val="tx1">
                    <a:lumMod val="95000"/>
                    <a:lumOff val="5000"/>
                  </a:schemeClr>
                </a:solidFill>
                <a:highlight>
                  <a:srgbClr val="FFFF00"/>
                </a:highlight>
              </a:rPr>
            </a:br>
            <a:r>
              <a:rPr lang="en-US" sz="2800" b="1" dirty="0">
                <a:solidFill>
                  <a:schemeClr val="tx1">
                    <a:lumMod val="95000"/>
                    <a:lumOff val="5000"/>
                  </a:schemeClr>
                </a:solidFill>
              </a:rPr>
              <a:t>      </a:t>
            </a:r>
            <a:r>
              <a:rPr lang="en-US" sz="2800" b="1" dirty="0">
                <a:solidFill>
                  <a:schemeClr val="tx1">
                    <a:lumMod val="95000"/>
                    <a:lumOff val="5000"/>
                  </a:schemeClr>
                </a:solidFill>
                <a:highlight>
                  <a:srgbClr val="FFFF00"/>
                </a:highlight>
              </a:rPr>
              <a:t>PAYMENT GATEWAY INTEGRATION</a:t>
            </a:r>
            <a:br>
              <a:rPr lang="en-US" sz="2800" b="1" dirty="0">
                <a:solidFill>
                  <a:schemeClr val="tx1">
                    <a:lumMod val="95000"/>
                    <a:lumOff val="5000"/>
                  </a:schemeClr>
                </a:solidFill>
                <a:highlight>
                  <a:srgbClr val="FFFF00"/>
                </a:highlight>
              </a:rPr>
            </a:br>
            <a:br>
              <a:rPr lang="en-US" sz="2800" b="1" dirty="0">
                <a:solidFill>
                  <a:schemeClr val="tx1">
                    <a:lumMod val="95000"/>
                    <a:lumOff val="5000"/>
                  </a:schemeClr>
                </a:solidFill>
              </a:rPr>
            </a:br>
            <a:endParaRPr lang="en-US" sz="2800" b="1" dirty="0">
              <a:solidFill>
                <a:schemeClr val="tx1">
                  <a:lumMod val="95000"/>
                  <a:lumOff val="5000"/>
                </a:schemeClr>
              </a:solidFill>
            </a:endParaRPr>
          </a:p>
        </p:txBody>
      </p:sp>
      <p:sp>
        <p:nvSpPr>
          <p:cNvPr id="3" name="Subtitle 2">
            <a:extLst>
              <a:ext uri="{FF2B5EF4-FFF2-40B4-BE49-F238E27FC236}">
                <a16:creationId xmlns:a16="http://schemas.microsoft.com/office/drawing/2014/main" id="{A8E9CFF2-3777-4FF4-A759-8491175B0B7C}"/>
              </a:ext>
            </a:extLst>
          </p:cNvPr>
          <p:cNvSpPr>
            <a:spLocks noGrp="1"/>
          </p:cNvSpPr>
          <p:nvPr>
            <p:ph type="subTitle" idx="1"/>
          </p:nvPr>
        </p:nvSpPr>
        <p:spPr>
          <a:xfrm>
            <a:off x="5289753" y="4672740"/>
            <a:ext cx="6269347" cy="1021498"/>
          </a:xfrm>
        </p:spPr>
        <p:txBody>
          <a:bodyPr>
            <a:normAutofit lnSpcReduction="10000"/>
          </a:bodyPr>
          <a:lstStyle/>
          <a:p>
            <a:r>
              <a:rPr lang="en-US" dirty="0">
                <a:solidFill>
                  <a:schemeClr val="tx1">
                    <a:lumMod val="85000"/>
                    <a:lumOff val="15000"/>
                  </a:schemeClr>
                </a:solidFill>
              </a:rPr>
              <a:t>                             </a:t>
            </a:r>
            <a:r>
              <a:rPr lang="en-US" b="1" dirty="0">
                <a:solidFill>
                  <a:schemeClr val="tx2">
                    <a:lumMod val="50000"/>
                  </a:schemeClr>
                </a:solidFill>
              </a:rPr>
              <a:t>By mandar </a:t>
            </a:r>
            <a:r>
              <a:rPr lang="en-US" b="1" dirty="0" err="1">
                <a:solidFill>
                  <a:schemeClr val="tx2">
                    <a:lumMod val="50000"/>
                  </a:schemeClr>
                </a:solidFill>
              </a:rPr>
              <a:t>Phirke</a:t>
            </a:r>
            <a:endParaRPr lang="en-US" b="1" dirty="0">
              <a:solidFill>
                <a:schemeClr val="tx2">
                  <a:lumMod val="50000"/>
                </a:schemeClr>
              </a:solidFill>
            </a:endParaRPr>
          </a:p>
          <a:p>
            <a:r>
              <a:rPr lang="en-US" b="1" dirty="0">
                <a:solidFill>
                  <a:schemeClr val="tx2">
                    <a:lumMod val="50000"/>
                  </a:schemeClr>
                </a:solidFill>
              </a:rPr>
              <a:t>                               72025840F</a:t>
            </a:r>
          </a:p>
        </p:txBody>
      </p:sp>
      <p:pic>
        <p:nvPicPr>
          <p:cNvPr id="5" name="Picture 4" descr="A picture containing building, sitting, bench, side&#10;&#10;Description automatically generated">
            <a:extLst>
              <a:ext uri="{FF2B5EF4-FFF2-40B4-BE49-F238E27FC236}">
                <a16:creationId xmlns:a16="http://schemas.microsoft.com/office/drawing/2014/main" id="{282CF6DD-7FE8-4063-9551-1B7BBCE92ABE}"/>
              </a:ext>
            </a:extLst>
          </p:cNvPr>
          <p:cNvPicPr>
            <a:picLocks noChangeAspect="1"/>
          </p:cNvPicPr>
          <p:nvPr/>
        </p:nvPicPr>
        <p:blipFill rotWithShape="1">
          <a:blip r:embed="rId2">
            <a:extLst>
              <a:ext uri="{28A0092B-C50C-407E-A947-70E740481C1C}">
                <a14:useLocalDpi xmlns:a14="http://schemas.microsoft.com/office/drawing/2010/main" val="0"/>
              </a:ext>
            </a:extLst>
          </a:blip>
          <a:srcRect/>
          <a:stretch/>
        </p:blipFill>
        <p:spPr>
          <a:xfrm>
            <a:off x="-1" y="1"/>
            <a:ext cx="4635315" cy="6857999"/>
          </a:xfrm>
          <a:prstGeom prst="rect">
            <a:avLst/>
          </a:prstGeom>
        </p:spPr>
      </p:pic>
      <p:cxnSp>
        <p:nvCxnSpPr>
          <p:cNvPr id="24" name="Straight Connector 23">
            <a:extLst>
              <a:ext uri="{FF2B5EF4-FFF2-40B4-BE49-F238E27FC236}">
                <a16:creationId xmlns:a16="http://schemas.microsoft.com/office/drawing/2014/main" id="{E7A7CD63-7EC3-44F3-95D0-595C4019FF2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5427754" y="4498925"/>
            <a:ext cx="5636107" cy="0"/>
          </a:xfrm>
          <a:prstGeom prst="line">
            <a:avLst/>
          </a:prstGeom>
          <a:ln w="127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4373782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D1DE42-FE38-98D6-6532-9E5E3A1E0701}"/>
              </a:ext>
            </a:extLst>
          </p:cNvPr>
          <p:cNvSpPr>
            <a:spLocks noGrp="1"/>
          </p:cNvSpPr>
          <p:nvPr>
            <p:ph type="title"/>
          </p:nvPr>
        </p:nvSpPr>
        <p:spPr/>
        <p:txBody>
          <a:bodyPr/>
          <a:lstStyle/>
          <a:p>
            <a:r>
              <a:rPr lang="en-US" dirty="0"/>
              <a:t>Output:</a:t>
            </a:r>
            <a:endParaRPr lang="en-IN" dirty="0"/>
          </a:p>
        </p:txBody>
      </p:sp>
      <p:pic>
        <p:nvPicPr>
          <p:cNvPr id="4" name="Content Placeholder 3">
            <a:extLst>
              <a:ext uri="{FF2B5EF4-FFF2-40B4-BE49-F238E27FC236}">
                <a16:creationId xmlns:a16="http://schemas.microsoft.com/office/drawing/2014/main" id="{9A9458C7-E085-E420-8CC0-B0323CCE07D9}"/>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rcRect/>
          <a:stretch>
            <a:fillRect/>
          </a:stretch>
        </p:blipFill>
        <p:spPr bwMode="auto">
          <a:xfrm>
            <a:off x="2583402" y="2108200"/>
            <a:ext cx="6885683" cy="4017392"/>
          </a:xfrm>
          <a:prstGeom prst="rect">
            <a:avLst/>
          </a:prstGeom>
          <a:noFill/>
          <a:ln>
            <a:noFill/>
          </a:ln>
        </p:spPr>
      </p:pic>
    </p:spTree>
    <p:extLst>
      <p:ext uri="{BB962C8B-B14F-4D97-AF65-F5344CB8AC3E}">
        <p14:creationId xmlns:p14="http://schemas.microsoft.com/office/powerpoint/2010/main" val="11009841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BE1B63E-DBB2-E42C-E4D0-C5914D7C8416}"/>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94625" y="1127464"/>
            <a:ext cx="6858925" cy="4305669"/>
          </a:xfrm>
          <a:prstGeom prst="rect">
            <a:avLst/>
          </a:prstGeom>
          <a:noFill/>
          <a:ln>
            <a:noFill/>
          </a:ln>
        </p:spPr>
      </p:pic>
    </p:spTree>
    <p:extLst>
      <p:ext uri="{BB962C8B-B14F-4D97-AF65-F5344CB8AC3E}">
        <p14:creationId xmlns:p14="http://schemas.microsoft.com/office/powerpoint/2010/main" val="34710909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86AD27A1-D9C4-31D7-18F2-0144F04E1D74}"/>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432482" y="1145219"/>
            <a:ext cx="6921068" cy="4116073"/>
          </a:xfrm>
          <a:prstGeom prst="rect">
            <a:avLst/>
          </a:prstGeom>
          <a:noFill/>
          <a:ln>
            <a:noFill/>
          </a:ln>
        </p:spPr>
      </p:pic>
    </p:spTree>
    <p:extLst>
      <p:ext uri="{BB962C8B-B14F-4D97-AF65-F5344CB8AC3E}">
        <p14:creationId xmlns:p14="http://schemas.microsoft.com/office/powerpoint/2010/main" val="276510091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B97C5AA0-AFD9-1597-B9A8-3AF7C001ABD4}"/>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086252" y="683581"/>
            <a:ext cx="7267298" cy="4882718"/>
          </a:xfrm>
          <a:prstGeom prst="rect">
            <a:avLst/>
          </a:prstGeom>
          <a:noFill/>
          <a:ln>
            <a:noFill/>
          </a:ln>
        </p:spPr>
      </p:pic>
    </p:spTree>
    <p:extLst>
      <p:ext uri="{BB962C8B-B14F-4D97-AF65-F5344CB8AC3E}">
        <p14:creationId xmlns:p14="http://schemas.microsoft.com/office/powerpoint/2010/main" val="238838412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DF9DE3ED-AE0E-D1BB-59D8-05CDE6868151}"/>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272683" y="1216242"/>
            <a:ext cx="7080867" cy="4580876"/>
          </a:xfrm>
          <a:prstGeom prst="rect">
            <a:avLst/>
          </a:prstGeom>
          <a:noFill/>
          <a:ln>
            <a:noFill/>
          </a:ln>
        </p:spPr>
      </p:pic>
    </p:spTree>
    <p:extLst>
      <p:ext uri="{BB962C8B-B14F-4D97-AF65-F5344CB8AC3E}">
        <p14:creationId xmlns:p14="http://schemas.microsoft.com/office/powerpoint/2010/main" val="41829737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17222BB0-33CE-0836-B595-A4D1E41058DA}"/>
              </a:ext>
            </a:extLst>
          </p:cNvPr>
          <p:cNvPicPr>
            <a:picLocks noChangeAspect="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2698812" y="1367161"/>
            <a:ext cx="6654738" cy="3894131"/>
          </a:xfrm>
          <a:prstGeom prst="rect">
            <a:avLst/>
          </a:prstGeom>
          <a:noFill/>
          <a:ln>
            <a:noFill/>
          </a:ln>
        </p:spPr>
      </p:pic>
    </p:spTree>
    <p:extLst>
      <p:ext uri="{BB962C8B-B14F-4D97-AF65-F5344CB8AC3E}">
        <p14:creationId xmlns:p14="http://schemas.microsoft.com/office/powerpoint/2010/main" val="26462010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a:extLst>
              <a:ext uri="{FF2B5EF4-FFF2-40B4-BE49-F238E27FC236}">
                <a16:creationId xmlns:a16="http://schemas.microsoft.com/office/drawing/2014/main" id="{39FCB366-2390-5435-F021-04A2A63EE2C2}"/>
              </a:ext>
            </a:extLst>
          </p:cNvPr>
          <p:cNvPicPr>
            <a:picLocks noChangeAspect="1"/>
          </p:cNvPicPr>
          <p:nvPr/>
        </p:nvPicPr>
        <p:blipFill>
          <a:blip r:embed="rId2"/>
          <a:stretch>
            <a:fillRect/>
          </a:stretch>
        </p:blipFill>
        <p:spPr>
          <a:xfrm>
            <a:off x="2669775" y="1227137"/>
            <a:ext cx="6515100" cy="4403725"/>
          </a:xfrm>
          <a:prstGeom prst="rect">
            <a:avLst/>
          </a:prstGeom>
        </p:spPr>
      </p:pic>
    </p:spTree>
    <p:extLst>
      <p:ext uri="{BB962C8B-B14F-4D97-AF65-F5344CB8AC3E}">
        <p14:creationId xmlns:p14="http://schemas.microsoft.com/office/powerpoint/2010/main" val="298425911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4C9CD0-1803-52A6-171E-45BF9414AC51}"/>
              </a:ext>
            </a:extLst>
          </p:cNvPr>
          <p:cNvSpPr>
            <a:spLocks noGrp="1"/>
          </p:cNvSpPr>
          <p:nvPr>
            <p:ph type="title"/>
          </p:nvPr>
        </p:nvSpPr>
        <p:spPr/>
        <p:txBody>
          <a:bodyPr/>
          <a:lstStyle/>
          <a:p>
            <a:r>
              <a:rPr lang="en-US" dirty="0"/>
              <a:t>CONCLUSION:-</a:t>
            </a:r>
            <a:endParaRPr lang="en-IN" dirty="0"/>
          </a:p>
        </p:txBody>
      </p:sp>
      <p:sp>
        <p:nvSpPr>
          <p:cNvPr id="3" name="Content Placeholder 2">
            <a:extLst>
              <a:ext uri="{FF2B5EF4-FFF2-40B4-BE49-F238E27FC236}">
                <a16:creationId xmlns:a16="http://schemas.microsoft.com/office/drawing/2014/main" id="{7CAFE4C4-D1B3-F2F1-472C-CCD991FF8012}"/>
              </a:ext>
            </a:extLst>
          </p:cNvPr>
          <p:cNvSpPr>
            <a:spLocks noGrp="1"/>
          </p:cNvSpPr>
          <p:nvPr>
            <p:ph idx="1"/>
          </p:nvPr>
        </p:nvSpPr>
        <p:spPr/>
        <p:txBody>
          <a:bodyPr/>
          <a:lstStyle/>
          <a:p>
            <a:pPr marL="900430" indent="457200">
              <a:lnSpc>
                <a:spcPct val="90000"/>
              </a:lnSpc>
            </a:pPr>
            <a:r>
              <a:rPr lang="en-US" sz="1800" dirty="0">
                <a:solidFill>
                  <a:srgbClr val="202024"/>
                </a:solidFill>
                <a:effectLst/>
                <a:latin typeface="Times New Roman" panose="02020603050405020304" pitchFamily="18" charset="0"/>
                <a:ea typeface="Roboto" panose="02000000000000000000" pitchFamily="2" charset="0"/>
                <a:cs typeface="Roboto" panose="02000000000000000000" pitchFamily="2" charset="0"/>
              </a:rPr>
              <a:t>I can conclude that there has been a lot I've learnt from my work at Sparks foundation. In 1 month, I worked on frontend projects. I was able to learn and work on</a:t>
            </a:r>
            <a:r>
              <a:rPr lang="en-US" sz="1800" dirty="0">
                <a:effectLst/>
                <a:latin typeface="Times New Roman" panose="02020603050405020304" pitchFamily="18" charset="0"/>
                <a:ea typeface="Roboto" panose="02000000000000000000" pitchFamily="2" charset="0"/>
                <a:cs typeface="Roboto" panose="02000000000000000000" pitchFamily="2" charset="0"/>
              </a:rPr>
              <a:t> </a:t>
            </a:r>
            <a:r>
              <a:rPr lang="en-US" sz="1800" dirty="0">
                <a:solidFill>
                  <a:srgbClr val="202024"/>
                </a:solidFill>
                <a:effectLst/>
                <a:latin typeface="Times New Roman" panose="02020603050405020304" pitchFamily="18" charset="0"/>
                <a:ea typeface="Roboto" panose="02000000000000000000" pitchFamily="2" charset="0"/>
                <a:cs typeface="Roboto" panose="02000000000000000000" pitchFamily="2" charset="0"/>
              </a:rPr>
              <a:t>various new technologies during this time. The skills and knowledge gained in my internship period were used to put into practice in my next projects.</a:t>
            </a:r>
            <a:endParaRPr lang="en-IN" sz="1800" dirty="0">
              <a:effectLst/>
              <a:latin typeface="Roboto" panose="02000000000000000000" pitchFamily="2" charset="0"/>
              <a:ea typeface="Roboto" panose="02000000000000000000" pitchFamily="2" charset="0"/>
              <a:cs typeface="Roboto" panose="02000000000000000000" pitchFamily="2" charset="0"/>
            </a:endParaRPr>
          </a:p>
          <a:p>
            <a:pPr marL="836930"/>
            <a:r>
              <a:rPr lang="en-US" sz="1800" dirty="0">
                <a:effectLst/>
                <a:latin typeface="Times New Roman" panose="02020603050405020304" pitchFamily="18" charset="0"/>
                <a:ea typeface="Roboto" panose="02000000000000000000" pitchFamily="2" charset="0"/>
                <a:cs typeface="Roboto" panose="02000000000000000000" pitchFamily="2" charset="0"/>
              </a:rPr>
              <a:t> </a:t>
            </a:r>
            <a:endParaRPr lang="en-IN" sz="1800" dirty="0">
              <a:effectLst/>
              <a:latin typeface="Roboto" panose="02000000000000000000" pitchFamily="2" charset="0"/>
              <a:ea typeface="Roboto" panose="02000000000000000000" pitchFamily="2" charset="0"/>
              <a:cs typeface="Roboto" panose="02000000000000000000" pitchFamily="2" charset="0"/>
            </a:endParaRPr>
          </a:p>
          <a:p>
            <a:pPr marL="900430" indent="457200">
              <a:lnSpc>
                <a:spcPct val="90000"/>
              </a:lnSpc>
            </a:pPr>
            <a:r>
              <a:rPr lang="en-US" sz="1800" dirty="0">
                <a:solidFill>
                  <a:srgbClr val="202024"/>
                </a:solidFill>
                <a:latin typeface="Times New Roman" panose="02020603050405020304" pitchFamily="18" charset="0"/>
                <a:ea typeface="Roboto" panose="02000000000000000000" pitchFamily="2" charset="0"/>
                <a:cs typeface="Roboto" panose="02000000000000000000" pitchFamily="2" charset="0"/>
              </a:rPr>
              <a:t>T</a:t>
            </a:r>
            <a:r>
              <a:rPr lang="en-US" sz="1800" dirty="0">
                <a:solidFill>
                  <a:srgbClr val="202024"/>
                </a:solidFill>
                <a:effectLst/>
                <a:latin typeface="Times New Roman" panose="02020603050405020304" pitchFamily="18" charset="0"/>
                <a:ea typeface="Roboto" panose="02000000000000000000" pitchFamily="2" charset="0"/>
                <a:cs typeface="Roboto" panose="02000000000000000000" pitchFamily="2" charset="0"/>
              </a:rPr>
              <a:t>his internship has been an excellent and rewarding experience. I was able to interact and make connections with some other interns of the company. This helped me to grow my network which indirectly beneﬁted me to reach out to more people and gain more</a:t>
            </a:r>
            <a:r>
              <a:rPr lang="en-US" sz="1800" dirty="0">
                <a:effectLst/>
                <a:latin typeface="Times New Roman" panose="02020603050405020304" pitchFamily="18" charset="0"/>
                <a:ea typeface="Roboto" panose="02000000000000000000" pitchFamily="2" charset="0"/>
                <a:cs typeface="Roboto" panose="02000000000000000000" pitchFamily="2" charset="0"/>
              </a:rPr>
              <a:t> </a:t>
            </a:r>
            <a:r>
              <a:rPr lang="en-US" sz="1800" dirty="0">
                <a:solidFill>
                  <a:srgbClr val="202024"/>
                </a:solidFill>
                <a:effectLst/>
                <a:latin typeface="Times New Roman" panose="02020603050405020304" pitchFamily="18" charset="0"/>
                <a:ea typeface="Roboto" panose="02000000000000000000" pitchFamily="2" charset="0"/>
                <a:cs typeface="Roboto" panose="02000000000000000000" pitchFamily="2" charset="0"/>
              </a:rPr>
              <a:t>industry trends.</a:t>
            </a:r>
            <a:endParaRPr lang="en-IN" sz="1800" dirty="0">
              <a:effectLst/>
              <a:latin typeface="Roboto" panose="02000000000000000000" pitchFamily="2" charset="0"/>
              <a:ea typeface="Roboto" panose="02000000000000000000" pitchFamily="2" charset="0"/>
              <a:cs typeface="Roboto" panose="02000000000000000000" pitchFamily="2" charset="0"/>
            </a:endParaRPr>
          </a:p>
          <a:p>
            <a:pPr marL="836930">
              <a:spcBef>
                <a:spcPts val="30"/>
              </a:spcBef>
              <a:spcAft>
                <a:spcPts val="0"/>
              </a:spcAft>
            </a:pPr>
            <a:r>
              <a:rPr lang="en-US" sz="1800" dirty="0">
                <a:effectLst/>
                <a:latin typeface="Times New Roman" panose="02020603050405020304" pitchFamily="18" charset="0"/>
                <a:ea typeface="Roboto" panose="02000000000000000000" pitchFamily="2" charset="0"/>
                <a:cs typeface="Roboto" panose="02000000000000000000" pitchFamily="2" charset="0"/>
              </a:rPr>
              <a:t> </a:t>
            </a:r>
            <a:endParaRPr lang="en-IN" sz="1800" dirty="0">
              <a:effectLst/>
              <a:latin typeface="Roboto" panose="02000000000000000000" pitchFamily="2" charset="0"/>
              <a:ea typeface="Roboto" panose="02000000000000000000" pitchFamily="2" charset="0"/>
              <a:cs typeface="Roboto" panose="02000000000000000000" pitchFamily="2" charset="0"/>
            </a:endParaRPr>
          </a:p>
          <a:p>
            <a:pPr marL="900430" marR="118745" indent="457200">
              <a:lnSpc>
                <a:spcPct val="90000"/>
              </a:lnSpc>
              <a:spcAft>
                <a:spcPts val="0"/>
              </a:spcAft>
            </a:pPr>
            <a:r>
              <a:rPr lang="en-US" sz="1800" dirty="0">
                <a:solidFill>
                  <a:srgbClr val="202024"/>
                </a:solidFill>
                <a:effectLst/>
                <a:latin typeface="Times New Roman" panose="02020603050405020304" pitchFamily="18" charset="0"/>
                <a:ea typeface="Roboto" panose="02000000000000000000" pitchFamily="2" charset="0"/>
                <a:cs typeface="Roboto" panose="02000000000000000000" pitchFamily="2" charset="0"/>
              </a:rPr>
              <a:t>My 1-month time in the company was perfect guidance of what learning path to follow. The ﬁnal goal of my overall work was to develop industry-recognized projects which will help me in the future and I can be proud of the period of my internship.</a:t>
            </a:r>
            <a:endParaRPr lang="en-IN" sz="1800" dirty="0">
              <a:effectLst/>
              <a:latin typeface="Roboto" panose="02000000000000000000" pitchFamily="2" charset="0"/>
              <a:ea typeface="Roboto" panose="02000000000000000000" pitchFamily="2" charset="0"/>
              <a:cs typeface="Roboto" panose="02000000000000000000" pitchFamily="2" charset="0"/>
            </a:endParaRPr>
          </a:p>
          <a:p>
            <a:endParaRPr lang="en-IN" dirty="0"/>
          </a:p>
        </p:txBody>
      </p:sp>
    </p:spTree>
    <p:extLst>
      <p:ext uri="{BB962C8B-B14F-4D97-AF65-F5344CB8AC3E}">
        <p14:creationId xmlns:p14="http://schemas.microsoft.com/office/powerpoint/2010/main" val="322407444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2"/>
          <p:cNvSpPr txBox="1"/>
          <p:nvPr/>
        </p:nvSpPr>
        <p:spPr>
          <a:xfrm>
            <a:off x="2383655" y="857219"/>
            <a:ext cx="6275387" cy="1286634"/>
          </a:xfrm>
          <a:prstGeom prst="rect">
            <a:avLst/>
          </a:prstGeom>
        </p:spPr>
        <p:txBody>
          <a:bodyPr lIns="0" tIns="0" rIns="0" bIns="0" rtlCol="0" anchor="t">
            <a:spAutoFit/>
          </a:bodyPr>
          <a:lstStyle/>
          <a:p>
            <a:pPr algn="ctr">
              <a:lnSpc>
                <a:spcPts val="10958"/>
              </a:lnSpc>
            </a:pPr>
            <a:r>
              <a:rPr lang="en-US" sz="7827" dirty="0">
                <a:solidFill>
                  <a:srgbClr val="000000"/>
                </a:solidFill>
                <a:latin typeface="Agrandir Wide Medium"/>
              </a:rPr>
              <a:t>Thank You !</a:t>
            </a:r>
          </a:p>
        </p:txBody>
      </p:sp>
      <p:sp>
        <p:nvSpPr>
          <p:cNvPr id="3" name="TextBox 3"/>
          <p:cNvSpPr txBox="1"/>
          <p:nvPr/>
        </p:nvSpPr>
        <p:spPr>
          <a:xfrm>
            <a:off x="4555111" y="3088217"/>
            <a:ext cx="5957980" cy="597536"/>
          </a:xfrm>
          <a:prstGeom prst="rect">
            <a:avLst/>
          </a:prstGeom>
        </p:spPr>
        <p:txBody>
          <a:bodyPr lIns="0" tIns="0" rIns="0" bIns="0" rtlCol="0" anchor="t">
            <a:spAutoFit/>
          </a:bodyPr>
          <a:lstStyle/>
          <a:p>
            <a:pPr algn="ctr">
              <a:lnSpc>
                <a:spcPts val="5133"/>
              </a:lnSpc>
            </a:pPr>
            <a:r>
              <a:rPr lang="en-US" sz="3666" u="sng" dirty="0">
                <a:solidFill>
                  <a:srgbClr val="000000"/>
                </a:solidFill>
                <a:latin typeface="Open Sans Bold Italics"/>
              </a:rPr>
              <a:t>        Presentation By:</a:t>
            </a:r>
          </a:p>
        </p:txBody>
      </p:sp>
      <p:sp>
        <p:nvSpPr>
          <p:cNvPr id="4" name="TextBox 4"/>
          <p:cNvSpPr txBox="1"/>
          <p:nvPr/>
        </p:nvSpPr>
        <p:spPr>
          <a:xfrm>
            <a:off x="4555112" y="4035019"/>
            <a:ext cx="7206597" cy="2676758"/>
          </a:xfrm>
          <a:prstGeom prst="rect">
            <a:avLst/>
          </a:prstGeom>
        </p:spPr>
        <p:txBody>
          <a:bodyPr lIns="0" tIns="0" rIns="0" bIns="0" rtlCol="0" anchor="t">
            <a:spAutoFit/>
          </a:bodyPr>
          <a:lstStyle/>
          <a:p>
            <a:pPr algn="ctr">
              <a:lnSpc>
                <a:spcPts val="5413"/>
              </a:lnSpc>
            </a:pPr>
            <a:r>
              <a:rPr lang="en-US" sz="2800" dirty="0" err="1">
                <a:solidFill>
                  <a:srgbClr val="000000"/>
                </a:solidFill>
                <a:latin typeface="Open Sans Bold"/>
              </a:rPr>
              <a:t>Name:Mandar</a:t>
            </a:r>
            <a:r>
              <a:rPr lang="en-US" sz="2800" dirty="0">
                <a:solidFill>
                  <a:srgbClr val="000000"/>
                </a:solidFill>
                <a:latin typeface="Open Sans Bold"/>
              </a:rPr>
              <a:t> </a:t>
            </a:r>
            <a:r>
              <a:rPr lang="en-US" sz="2800" dirty="0" err="1">
                <a:solidFill>
                  <a:srgbClr val="000000"/>
                </a:solidFill>
                <a:latin typeface="Open Sans Bold"/>
              </a:rPr>
              <a:t>Phirke</a:t>
            </a:r>
            <a:endParaRPr lang="en-US" sz="2800" dirty="0">
              <a:solidFill>
                <a:srgbClr val="000000"/>
              </a:solidFill>
              <a:latin typeface="Open Sans Bold"/>
            </a:endParaRPr>
          </a:p>
          <a:p>
            <a:pPr algn="ctr">
              <a:lnSpc>
                <a:spcPts val="5413"/>
              </a:lnSpc>
            </a:pPr>
            <a:r>
              <a:rPr lang="en-US" sz="2800" dirty="0">
                <a:solidFill>
                  <a:srgbClr val="000000"/>
                </a:solidFill>
                <a:latin typeface="Open Sans Bold"/>
              </a:rPr>
              <a:t>Class: TE COMP-B</a:t>
            </a:r>
          </a:p>
          <a:p>
            <a:pPr algn="ctr">
              <a:lnSpc>
                <a:spcPts val="5413"/>
              </a:lnSpc>
            </a:pPr>
            <a:r>
              <a:rPr lang="en-US" sz="2800" dirty="0">
                <a:solidFill>
                  <a:srgbClr val="000000"/>
                </a:solidFill>
                <a:latin typeface="Open Sans Bold"/>
              </a:rPr>
              <a:t>PRN Number : F19112029</a:t>
            </a:r>
          </a:p>
          <a:p>
            <a:pPr algn="ctr">
              <a:lnSpc>
                <a:spcPts val="4853"/>
              </a:lnSpc>
            </a:pPr>
            <a:endParaRPr lang="en-US" sz="3866" dirty="0">
              <a:solidFill>
                <a:srgbClr val="000000"/>
              </a:solidFill>
              <a:latin typeface="Open Sans Bo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a:off x="9629483" y="3833715"/>
            <a:ext cx="3753435" cy="3889571"/>
          </a:xfrm>
          <a:prstGeom prst="rect">
            <a:avLst/>
          </a:prstGeom>
        </p:spPr>
      </p:pic>
      <p:pic>
        <p:nvPicPr>
          <p:cNvPr id="3" name="Picture 3"/>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3858459">
            <a:off x="7857243" y="-946670"/>
            <a:ext cx="5305700" cy="5498135"/>
          </a:xfrm>
          <a:prstGeom prst="rect">
            <a:avLst/>
          </a:prstGeom>
        </p:spPr>
      </p:pic>
      <p:pic>
        <p:nvPicPr>
          <p:cNvPr id="4" name="Picture 4"/>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6938171">
            <a:off x="-1513932" y="2926239"/>
            <a:ext cx="4399465" cy="4559031"/>
          </a:xfrm>
          <a:prstGeom prst="rect">
            <a:avLst/>
          </a:prstGeom>
        </p:spPr>
      </p:pic>
      <p:pic>
        <p:nvPicPr>
          <p:cNvPr id="5" name="Picture 5"/>
          <p:cNvPicPr>
            <a:picLocks noChangeAspect="1"/>
          </p:cNvPicPr>
          <p:nvPr/>
        </p:nvPicPr>
        <p:blipFill>
          <a:blip r:embed="rId2">
            <a:alphaModFix amt="9999"/>
            <a:extLst>
              <a:ext uri="{28A0092B-C50C-407E-A947-70E740481C1C}">
                <a14:useLocalDpi xmlns:a14="http://schemas.microsoft.com/office/drawing/2010/main" val="0"/>
              </a:ext>
              <a:ext uri="{96DAC541-7B7A-43D3-8B79-37D633B846F1}">
                <asvg:svgBlip xmlns:asvg="http://schemas.microsoft.com/office/drawing/2016/SVG/main" r:embed="rId3"/>
              </a:ext>
            </a:extLst>
          </a:blip>
          <a:srcRect/>
          <a:stretch>
            <a:fillRect/>
          </a:stretch>
        </p:blipFill>
        <p:spPr>
          <a:xfrm rot="-9653010">
            <a:off x="-1769001" y="-2344978"/>
            <a:ext cx="5849401" cy="6061555"/>
          </a:xfrm>
          <a:prstGeom prst="rect">
            <a:avLst/>
          </a:prstGeom>
        </p:spPr>
      </p:pic>
      <p:sp>
        <p:nvSpPr>
          <p:cNvPr id="7" name="TextBox 7"/>
          <p:cNvSpPr txBox="1"/>
          <p:nvPr/>
        </p:nvSpPr>
        <p:spPr>
          <a:xfrm>
            <a:off x="5163678" y="1524822"/>
            <a:ext cx="6518889" cy="4153894"/>
          </a:xfrm>
          <a:prstGeom prst="rect">
            <a:avLst/>
          </a:prstGeom>
        </p:spPr>
        <p:txBody>
          <a:bodyPr lIns="0" tIns="0" rIns="0" bIns="0" rtlCol="0" anchor="t">
            <a:spAutoFit/>
          </a:bodyPr>
          <a:lstStyle/>
          <a:p>
            <a:pPr>
              <a:lnSpc>
                <a:spcPts val="4062"/>
              </a:lnSpc>
            </a:pPr>
            <a:r>
              <a:rPr lang="en-US" sz="2708" u="sng" dirty="0">
                <a:solidFill>
                  <a:srgbClr val="04345C"/>
                </a:solidFill>
                <a:latin typeface="Glacial Indifference Bold"/>
              </a:rPr>
              <a:t>The Sparks Foundation </a:t>
            </a:r>
            <a:r>
              <a:rPr lang="en-US" sz="2708" u="sng" dirty="0" err="1">
                <a:solidFill>
                  <a:srgbClr val="04345C"/>
                </a:solidFill>
                <a:latin typeface="Glacial Indifference Bold"/>
              </a:rPr>
              <a:t>Global</a:t>
            </a:r>
            <a:r>
              <a:rPr lang="en-US" sz="2708" dirty="0" err="1">
                <a:solidFill>
                  <a:srgbClr val="04345C"/>
                </a:solidFill>
                <a:latin typeface="Glacial Indifference Bold"/>
              </a:rPr>
              <a:t>are</a:t>
            </a:r>
            <a:r>
              <a:rPr lang="en-US" sz="2708" dirty="0">
                <a:solidFill>
                  <a:srgbClr val="04345C"/>
                </a:solidFill>
                <a:latin typeface="Arimo Bold"/>
              </a:rPr>
              <a:t> a team with an aim to provide students with a platform to research and make projects in the field of </a:t>
            </a:r>
            <a:r>
              <a:rPr lang="en-US" sz="2708" u="sng" dirty="0">
                <a:solidFill>
                  <a:srgbClr val="04345C"/>
                </a:solidFill>
                <a:latin typeface="Arimo Bold"/>
              </a:rPr>
              <a:t>AI and ML</a:t>
            </a:r>
            <a:r>
              <a:rPr lang="en-US" sz="2708" dirty="0">
                <a:solidFill>
                  <a:srgbClr val="04345C"/>
                </a:solidFill>
                <a:latin typeface="Arimo Bold"/>
              </a:rPr>
              <a:t>, </a:t>
            </a:r>
            <a:r>
              <a:rPr lang="en-US" sz="2708" u="sng" dirty="0">
                <a:solidFill>
                  <a:srgbClr val="04345C"/>
                </a:solidFill>
                <a:latin typeface="Arimo Bold"/>
              </a:rPr>
              <a:t>Web Development</a:t>
            </a:r>
            <a:r>
              <a:rPr lang="en-US" sz="2708" dirty="0">
                <a:solidFill>
                  <a:srgbClr val="04345C"/>
                </a:solidFill>
                <a:latin typeface="Arimo Bold"/>
              </a:rPr>
              <a:t> and </a:t>
            </a:r>
            <a:r>
              <a:rPr lang="en-US" sz="2708" u="sng" dirty="0">
                <a:solidFill>
                  <a:srgbClr val="04345C"/>
                </a:solidFill>
                <a:latin typeface="Arimo Bold"/>
              </a:rPr>
              <a:t>Data Science</a:t>
            </a:r>
            <a:r>
              <a:rPr lang="en-US" sz="2708" dirty="0">
                <a:solidFill>
                  <a:srgbClr val="04345C"/>
                </a:solidFill>
                <a:latin typeface="Arimo Bold"/>
              </a:rPr>
              <a:t>. They aim to provide an interactive learning platform for students where they will be able to </a:t>
            </a:r>
            <a:r>
              <a:rPr lang="en-US" sz="2708" u="sng" dirty="0">
                <a:solidFill>
                  <a:srgbClr val="04345C"/>
                </a:solidFill>
                <a:latin typeface="Arimo Bold"/>
              </a:rPr>
              <a:t>learn and develop projects</a:t>
            </a:r>
            <a:r>
              <a:rPr lang="en-US" sz="2708" dirty="0">
                <a:solidFill>
                  <a:srgbClr val="04345C"/>
                </a:solidFill>
                <a:latin typeface="Arimo Bold"/>
              </a:rPr>
              <a:t> with their support</a:t>
            </a:r>
            <a:r>
              <a:rPr lang="en-US" sz="2708" dirty="0">
                <a:solidFill>
                  <a:srgbClr val="04345C"/>
                </a:solidFill>
                <a:latin typeface="Arimo"/>
              </a:rPr>
              <a:t>. </a:t>
            </a:r>
          </a:p>
        </p:txBody>
      </p:sp>
      <p:sp>
        <p:nvSpPr>
          <p:cNvPr id="8" name="TextBox 8"/>
          <p:cNvSpPr txBox="1"/>
          <p:nvPr/>
        </p:nvSpPr>
        <p:spPr>
          <a:xfrm>
            <a:off x="366590" y="275055"/>
            <a:ext cx="10589741" cy="983090"/>
          </a:xfrm>
          <a:prstGeom prst="rect">
            <a:avLst/>
          </a:prstGeom>
        </p:spPr>
        <p:txBody>
          <a:bodyPr wrap="square" lIns="0" tIns="0" rIns="0" bIns="0" rtlCol="0" anchor="t">
            <a:spAutoFit/>
          </a:bodyPr>
          <a:lstStyle/>
          <a:p>
            <a:pPr marL="1295465" lvl="1" indent="-647732" algn="ctr">
              <a:lnSpc>
                <a:spcPts val="8400"/>
              </a:lnSpc>
              <a:buFont typeface="Arial"/>
              <a:buChar char="•"/>
            </a:pPr>
            <a:r>
              <a:rPr lang="en-US" sz="6000" dirty="0">
                <a:solidFill>
                  <a:srgbClr val="04345C"/>
                </a:solidFill>
                <a:latin typeface="Open Sans Extra Bold Italics"/>
              </a:rPr>
              <a:t>Internship Organization</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4"/>
          <p:cNvGrpSpPr/>
          <p:nvPr/>
        </p:nvGrpSpPr>
        <p:grpSpPr>
          <a:xfrm>
            <a:off x="866044" y="2003486"/>
            <a:ext cx="3681662" cy="1714473"/>
            <a:chOff x="0" y="0"/>
            <a:chExt cx="2769049" cy="1289488"/>
          </a:xfrm>
        </p:grpSpPr>
        <p:sp>
          <p:nvSpPr>
            <p:cNvPr id="5" name="Freeform 5"/>
            <p:cNvSpPr/>
            <p:nvPr/>
          </p:nvSpPr>
          <p:spPr>
            <a:xfrm>
              <a:off x="0" y="0"/>
              <a:ext cx="2769049" cy="1289488"/>
            </a:xfrm>
            <a:custGeom>
              <a:avLst/>
              <a:gdLst/>
              <a:ahLst/>
              <a:cxnLst/>
              <a:rect l="l" t="t" r="r" b="b"/>
              <a:pathLst>
                <a:path w="2769049" h="1289488">
                  <a:moveTo>
                    <a:pt x="0" y="0"/>
                  </a:moveTo>
                  <a:lnTo>
                    <a:pt x="2769049" y="0"/>
                  </a:lnTo>
                  <a:lnTo>
                    <a:pt x="2769049" y="1289488"/>
                  </a:lnTo>
                  <a:lnTo>
                    <a:pt x="0" y="1289488"/>
                  </a:lnTo>
                  <a:close/>
                </a:path>
              </a:pathLst>
            </a:custGeom>
            <a:solidFill>
              <a:srgbClr val="0859DE"/>
            </a:solidFill>
          </p:spPr>
        </p:sp>
      </p:grpSp>
      <p:grpSp>
        <p:nvGrpSpPr>
          <p:cNvPr id="6" name="Group 6"/>
          <p:cNvGrpSpPr/>
          <p:nvPr/>
        </p:nvGrpSpPr>
        <p:grpSpPr>
          <a:xfrm>
            <a:off x="826889" y="4331610"/>
            <a:ext cx="3681662" cy="1714473"/>
            <a:chOff x="0" y="0"/>
            <a:chExt cx="2769049" cy="1289488"/>
          </a:xfrm>
        </p:grpSpPr>
        <p:sp>
          <p:nvSpPr>
            <p:cNvPr id="7" name="Freeform 7"/>
            <p:cNvSpPr/>
            <p:nvPr/>
          </p:nvSpPr>
          <p:spPr>
            <a:xfrm>
              <a:off x="0" y="0"/>
              <a:ext cx="2769049" cy="1289488"/>
            </a:xfrm>
            <a:custGeom>
              <a:avLst/>
              <a:gdLst/>
              <a:ahLst/>
              <a:cxnLst/>
              <a:rect l="l" t="t" r="r" b="b"/>
              <a:pathLst>
                <a:path w="2769049" h="1289488">
                  <a:moveTo>
                    <a:pt x="0" y="0"/>
                  </a:moveTo>
                  <a:lnTo>
                    <a:pt x="2769049" y="0"/>
                  </a:lnTo>
                  <a:lnTo>
                    <a:pt x="2769049" y="1289488"/>
                  </a:lnTo>
                  <a:lnTo>
                    <a:pt x="0" y="1289488"/>
                  </a:lnTo>
                  <a:close/>
                </a:path>
              </a:pathLst>
            </a:custGeom>
            <a:solidFill>
              <a:srgbClr val="0859DE"/>
            </a:solidFill>
          </p:spPr>
        </p:sp>
      </p:grpSp>
      <p:pic>
        <p:nvPicPr>
          <p:cNvPr id="8" name="Picture 8"/>
          <p:cNvPicPr>
            <a:picLocks noChangeAspect="1"/>
          </p:cNvPicPr>
          <p:nvPr/>
        </p:nvPicPr>
        <p:blipFill>
          <a:blip r:embed="rId2"/>
          <a:srcRect/>
          <a:stretch>
            <a:fillRect/>
          </a:stretch>
        </p:blipFill>
        <p:spPr>
          <a:xfrm>
            <a:off x="6243107" y="4256632"/>
            <a:ext cx="4874641" cy="1645191"/>
          </a:xfrm>
          <a:prstGeom prst="rect">
            <a:avLst/>
          </a:prstGeom>
        </p:spPr>
      </p:pic>
      <p:sp>
        <p:nvSpPr>
          <p:cNvPr id="9" name="TextBox 9"/>
          <p:cNvSpPr txBox="1"/>
          <p:nvPr/>
        </p:nvSpPr>
        <p:spPr>
          <a:xfrm>
            <a:off x="1014362" y="330013"/>
            <a:ext cx="10163276" cy="662233"/>
          </a:xfrm>
          <a:prstGeom prst="rect">
            <a:avLst/>
          </a:prstGeom>
        </p:spPr>
        <p:txBody>
          <a:bodyPr lIns="0" tIns="0" rIns="0" bIns="0" rtlCol="0" anchor="t">
            <a:spAutoFit/>
          </a:bodyPr>
          <a:lstStyle/>
          <a:p>
            <a:pPr algn="ctr">
              <a:lnSpc>
                <a:spcPts val="5866"/>
              </a:lnSpc>
            </a:pPr>
            <a:r>
              <a:rPr lang="en-US" sz="2800" b="1" u="sng" spc="586" dirty="0">
                <a:latin typeface="Calibri" panose="020F0502020204030204" pitchFamily="34" charset="0"/>
                <a:cs typeface="Calibri" panose="020F0502020204030204" pitchFamily="34" charset="0"/>
              </a:rPr>
              <a:t>DETAILS OF INTERNSHIP</a:t>
            </a:r>
          </a:p>
        </p:txBody>
      </p:sp>
      <p:sp>
        <p:nvSpPr>
          <p:cNvPr id="10" name="TextBox 10"/>
          <p:cNvSpPr txBox="1"/>
          <p:nvPr/>
        </p:nvSpPr>
        <p:spPr>
          <a:xfrm>
            <a:off x="1188113" y="1693955"/>
            <a:ext cx="2959214" cy="2473369"/>
          </a:xfrm>
          <a:prstGeom prst="rect">
            <a:avLst/>
          </a:prstGeom>
        </p:spPr>
        <p:txBody>
          <a:bodyPr wrap="square" lIns="0" tIns="0" rIns="0" bIns="0" rtlCol="0" anchor="t">
            <a:spAutoFit/>
          </a:bodyPr>
          <a:lstStyle/>
          <a:p>
            <a:pPr algn="ctr">
              <a:lnSpc>
                <a:spcPts val="4945"/>
              </a:lnSpc>
            </a:pPr>
            <a:endParaRPr lang="en-US" sz="3532" dirty="0">
              <a:solidFill>
                <a:srgbClr val="6BD4CD"/>
              </a:solidFill>
              <a:latin typeface="Open Sans"/>
            </a:endParaRPr>
          </a:p>
          <a:p>
            <a:pPr algn="ctr">
              <a:lnSpc>
                <a:spcPts val="4945"/>
              </a:lnSpc>
            </a:pPr>
            <a:r>
              <a:rPr lang="en-US" sz="3532" dirty="0">
                <a:solidFill>
                  <a:srgbClr val="6BD4CD"/>
                </a:solidFill>
                <a:latin typeface="Open Sans"/>
              </a:rPr>
              <a:t>Starting Date : 01/11/2021</a:t>
            </a:r>
          </a:p>
          <a:p>
            <a:pPr algn="ctr">
              <a:lnSpc>
                <a:spcPts val="4945"/>
              </a:lnSpc>
            </a:pPr>
            <a:endParaRPr lang="en-US" sz="3532" dirty="0">
              <a:solidFill>
                <a:srgbClr val="6BD4CD"/>
              </a:solidFill>
              <a:latin typeface="Open Sans"/>
            </a:endParaRPr>
          </a:p>
        </p:txBody>
      </p:sp>
      <p:sp>
        <p:nvSpPr>
          <p:cNvPr id="11" name="TextBox 11"/>
          <p:cNvSpPr txBox="1"/>
          <p:nvPr/>
        </p:nvSpPr>
        <p:spPr>
          <a:xfrm>
            <a:off x="905200" y="4497567"/>
            <a:ext cx="3603350" cy="1115818"/>
          </a:xfrm>
          <a:prstGeom prst="rect">
            <a:avLst/>
          </a:prstGeom>
        </p:spPr>
        <p:txBody>
          <a:bodyPr lIns="0" tIns="0" rIns="0" bIns="0" rtlCol="0" anchor="t">
            <a:spAutoFit/>
          </a:bodyPr>
          <a:lstStyle/>
          <a:p>
            <a:pPr algn="ctr">
              <a:lnSpc>
                <a:spcPts val="4480"/>
              </a:lnSpc>
            </a:pPr>
            <a:r>
              <a:rPr lang="en-US" sz="3200" dirty="0">
                <a:solidFill>
                  <a:srgbClr val="6BD4CD"/>
                </a:solidFill>
                <a:latin typeface="Open Sans"/>
              </a:rPr>
              <a:t>Completion Date :</a:t>
            </a:r>
          </a:p>
          <a:p>
            <a:pPr algn="ctr">
              <a:lnSpc>
                <a:spcPts val="4480"/>
              </a:lnSpc>
            </a:pPr>
            <a:r>
              <a:rPr lang="en-US" sz="3200" dirty="0">
                <a:solidFill>
                  <a:srgbClr val="6BD4CD"/>
                </a:solidFill>
                <a:latin typeface="Open Sans"/>
              </a:rPr>
              <a:t>02/12/2021</a:t>
            </a:r>
          </a:p>
        </p:txBody>
      </p:sp>
      <p:sp>
        <p:nvSpPr>
          <p:cNvPr id="12" name="TextBox 12"/>
          <p:cNvSpPr txBox="1"/>
          <p:nvPr/>
        </p:nvSpPr>
        <p:spPr>
          <a:xfrm>
            <a:off x="6511778" y="4432707"/>
            <a:ext cx="4337298" cy="1718419"/>
          </a:xfrm>
          <a:prstGeom prst="rect">
            <a:avLst/>
          </a:prstGeom>
        </p:spPr>
        <p:txBody>
          <a:bodyPr lIns="0" tIns="0" rIns="0" bIns="0" rtlCol="0" anchor="t">
            <a:spAutoFit/>
          </a:bodyPr>
          <a:lstStyle/>
          <a:p>
            <a:pPr algn="ctr">
              <a:lnSpc>
                <a:spcPts val="4790"/>
              </a:lnSpc>
            </a:pPr>
            <a:r>
              <a:rPr lang="en-US" sz="3422" u="sng" dirty="0">
                <a:solidFill>
                  <a:srgbClr val="6BD4CD"/>
                </a:solidFill>
                <a:latin typeface="Open Sans Bold"/>
              </a:rPr>
              <a:t>Completion Letter Certificate</a:t>
            </a:r>
          </a:p>
          <a:p>
            <a:pPr algn="ctr">
              <a:lnSpc>
                <a:spcPts val="3837"/>
              </a:lnSpc>
            </a:pPr>
            <a:endParaRPr lang="en-US" sz="3422" u="sng" dirty="0">
              <a:solidFill>
                <a:srgbClr val="6BD4CD"/>
              </a:solidFill>
              <a:latin typeface="Open Sans Bold"/>
            </a:endParaRPr>
          </a:p>
        </p:txBody>
      </p:sp>
      <p:pic>
        <p:nvPicPr>
          <p:cNvPr id="13" name="Picture 13"/>
          <p:cNvPicPr>
            <a:picLocks noChangeAspect="1"/>
          </p:cNvPicPr>
          <p:nvPr/>
        </p:nvPicPr>
        <p:blipFill>
          <a:blip r:embed="rId2"/>
          <a:srcRect/>
          <a:stretch>
            <a:fillRect/>
          </a:stretch>
        </p:blipFill>
        <p:spPr>
          <a:xfrm>
            <a:off x="6096000" y="1949535"/>
            <a:ext cx="4874641" cy="1645191"/>
          </a:xfrm>
          <a:prstGeom prst="rect">
            <a:avLst/>
          </a:prstGeom>
        </p:spPr>
      </p:pic>
      <p:sp>
        <p:nvSpPr>
          <p:cNvPr id="14" name="TextBox 14"/>
          <p:cNvSpPr txBox="1"/>
          <p:nvPr/>
        </p:nvSpPr>
        <p:spPr>
          <a:xfrm>
            <a:off x="6095999" y="1455087"/>
            <a:ext cx="4874641" cy="1718419"/>
          </a:xfrm>
          <a:prstGeom prst="rect">
            <a:avLst/>
          </a:prstGeom>
        </p:spPr>
        <p:txBody>
          <a:bodyPr lIns="0" tIns="0" rIns="0" bIns="0" rtlCol="0" anchor="t">
            <a:spAutoFit/>
          </a:bodyPr>
          <a:lstStyle/>
          <a:p>
            <a:pPr algn="ctr">
              <a:lnSpc>
                <a:spcPts val="4790"/>
              </a:lnSpc>
            </a:pPr>
            <a:endParaRPr lang="en-US" sz="3422" u="sng" dirty="0">
              <a:solidFill>
                <a:srgbClr val="6BD4CD"/>
              </a:solidFill>
              <a:latin typeface="Open Sans Bold"/>
            </a:endParaRPr>
          </a:p>
          <a:p>
            <a:pPr algn="ctr">
              <a:lnSpc>
                <a:spcPts val="4790"/>
              </a:lnSpc>
            </a:pPr>
            <a:r>
              <a:rPr lang="en-US" sz="3422" u="sng" dirty="0">
                <a:solidFill>
                  <a:srgbClr val="6BD4CD"/>
                </a:solidFill>
                <a:latin typeface="Open Sans Bold"/>
              </a:rPr>
              <a:t>Offer Letter Certificate</a:t>
            </a:r>
          </a:p>
          <a:p>
            <a:pPr algn="ctr">
              <a:lnSpc>
                <a:spcPts val="3837"/>
              </a:lnSpc>
            </a:pPr>
            <a:endParaRPr lang="en-US" sz="3422" u="sng" dirty="0">
              <a:solidFill>
                <a:srgbClr val="6BD4CD"/>
              </a:solidFill>
              <a:latin typeface="Open Sans Bold"/>
            </a:endParaRPr>
          </a:p>
        </p:txBody>
      </p:sp>
      <p:sp>
        <p:nvSpPr>
          <p:cNvPr id="15" name="TextBox 15"/>
          <p:cNvSpPr txBox="1"/>
          <p:nvPr/>
        </p:nvSpPr>
        <p:spPr>
          <a:xfrm>
            <a:off x="3864414" y="1111089"/>
            <a:ext cx="4138315" cy="541302"/>
          </a:xfrm>
          <a:prstGeom prst="rect">
            <a:avLst/>
          </a:prstGeom>
        </p:spPr>
        <p:txBody>
          <a:bodyPr lIns="0" tIns="0" rIns="0" bIns="0" rtlCol="0" anchor="t">
            <a:spAutoFit/>
          </a:bodyPr>
          <a:lstStyle/>
          <a:p>
            <a:pPr algn="ctr">
              <a:lnSpc>
                <a:spcPts val="4853"/>
              </a:lnSpc>
            </a:pPr>
            <a:r>
              <a:rPr lang="en-US" sz="2400" u="sng" dirty="0">
                <a:latin typeface="Open Sans Bold Italics"/>
              </a:rPr>
              <a:t>Duration - 2Months</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0D24AF-4DA7-114C-A2B5-9B0F9E7EB94D}"/>
              </a:ext>
            </a:extLst>
          </p:cNvPr>
          <p:cNvSpPr>
            <a:spLocks noGrp="1"/>
          </p:cNvSpPr>
          <p:nvPr>
            <p:ph type="title"/>
          </p:nvPr>
        </p:nvSpPr>
        <p:spPr/>
        <p:txBody>
          <a:bodyPr>
            <a:normAutofit/>
          </a:bodyPr>
          <a:lstStyle/>
          <a:p>
            <a:r>
              <a:rPr lang="en-US" sz="3200" b="1" dirty="0">
                <a:effectLst/>
                <a:latin typeface="Times New Roman" panose="02020603050405020304" pitchFamily="18" charset="0"/>
                <a:ea typeface="Roboto" panose="02000000000000000000" pitchFamily="2" charset="0"/>
                <a:cs typeface="Roboto" panose="02000000000000000000" pitchFamily="2" charset="0"/>
              </a:rPr>
              <a:t>OFFER LETTER</a:t>
            </a:r>
            <a:endParaRPr lang="en-IN" sz="3200" dirty="0"/>
          </a:p>
        </p:txBody>
      </p:sp>
      <p:pic>
        <p:nvPicPr>
          <p:cNvPr id="6" name="Content Placeholder 5">
            <a:extLst>
              <a:ext uri="{FF2B5EF4-FFF2-40B4-BE49-F238E27FC236}">
                <a16:creationId xmlns:a16="http://schemas.microsoft.com/office/drawing/2014/main" id="{6B5E83E0-FD2B-2F08-DB59-F9C5073C96E4}"/>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627790" y="2108200"/>
            <a:ext cx="6631620" cy="4230456"/>
          </a:xfrm>
          <a:prstGeom prst="rect">
            <a:avLst/>
          </a:prstGeom>
          <a:noFill/>
          <a:ln>
            <a:noFill/>
          </a:ln>
        </p:spPr>
      </p:pic>
    </p:spTree>
    <p:extLst>
      <p:ext uri="{BB962C8B-B14F-4D97-AF65-F5344CB8AC3E}">
        <p14:creationId xmlns:p14="http://schemas.microsoft.com/office/powerpoint/2010/main" val="41359371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C37C2A-3C0A-B6C4-78A7-35E8CF0844BA}"/>
              </a:ext>
            </a:extLst>
          </p:cNvPr>
          <p:cNvSpPr>
            <a:spLocks noGrp="1"/>
          </p:cNvSpPr>
          <p:nvPr>
            <p:ph type="title"/>
          </p:nvPr>
        </p:nvSpPr>
        <p:spPr/>
        <p:txBody>
          <a:bodyPr>
            <a:normAutofit/>
          </a:bodyPr>
          <a:lstStyle/>
          <a:p>
            <a:r>
              <a:rPr lang="en-US" sz="2800" dirty="0"/>
              <a:t>CERTIFICATE OF COMPLETION :</a:t>
            </a:r>
            <a:endParaRPr lang="en-IN" sz="2800" dirty="0"/>
          </a:p>
        </p:txBody>
      </p:sp>
      <p:pic>
        <p:nvPicPr>
          <p:cNvPr id="4" name="Content Placeholder 3">
            <a:extLst>
              <a:ext uri="{FF2B5EF4-FFF2-40B4-BE49-F238E27FC236}">
                <a16:creationId xmlns:a16="http://schemas.microsoft.com/office/drawing/2014/main" id="{D461AA5A-6183-0582-BC2D-F43702EFF70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133818" y="2108199"/>
            <a:ext cx="5637320" cy="4168313"/>
          </a:xfrm>
          <a:prstGeom prst="rect">
            <a:avLst/>
          </a:prstGeom>
          <a:noFill/>
          <a:ln>
            <a:noFill/>
          </a:ln>
        </p:spPr>
      </p:pic>
    </p:spTree>
    <p:extLst>
      <p:ext uri="{BB962C8B-B14F-4D97-AF65-F5344CB8AC3E}">
        <p14:creationId xmlns:p14="http://schemas.microsoft.com/office/powerpoint/2010/main" val="5498153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D90411-08C5-90B7-CB19-51B4FE78C03F}"/>
              </a:ext>
            </a:extLst>
          </p:cNvPr>
          <p:cNvSpPr>
            <a:spLocks noGrp="1"/>
          </p:cNvSpPr>
          <p:nvPr>
            <p:ph type="title"/>
          </p:nvPr>
        </p:nvSpPr>
        <p:spPr/>
        <p:txBody>
          <a:bodyPr>
            <a:normAutofit/>
          </a:bodyPr>
          <a:lstStyle/>
          <a:p>
            <a:r>
              <a:rPr lang="en-US" sz="2800" b="1" dirty="0">
                <a:effectLst/>
                <a:latin typeface="Roboto" panose="02000000000000000000" pitchFamily="2" charset="0"/>
                <a:ea typeface="Roboto" panose="02000000000000000000" pitchFamily="2" charset="0"/>
                <a:cs typeface="Roboto" panose="02000000000000000000" pitchFamily="2" charset="0"/>
              </a:rPr>
              <a:t>LETTER OF RECOMMENDATION</a:t>
            </a:r>
            <a:endParaRPr lang="en-IN" sz="2800" dirty="0"/>
          </a:p>
        </p:txBody>
      </p:sp>
      <p:pic>
        <p:nvPicPr>
          <p:cNvPr id="4" name="Content Placeholder 3">
            <a:extLst>
              <a:ext uri="{FF2B5EF4-FFF2-40B4-BE49-F238E27FC236}">
                <a16:creationId xmlns:a16="http://schemas.microsoft.com/office/drawing/2014/main" id="{4432D0D0-FF02-6605-D301-EA6F6E568A12}"/>
              </a:ext>
            </a:extLst>
          </p:cNvPr>
          <p:cNvPicPr>
            <a:picLocks noGrp="1" noChangeAspect="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3799643" y="1930645"/>
            <a:ext cx="4252404" cy="4487909"/>
          </a:xfrm>
          <a:prstGeom prst="rect">
            <a:avLst/>
          </a:prstGeom>
          <a:noFill/>
          <a:ln>
            <a:noFill/>
          </a:ln>
        </p:spPr>
      </p:pic>
    </p:spTree>
    <p:extLst>
      <p:ext uri="{BB962C8B-B14F-4D97-AF65-F5344CB8AC3E}">
        <p14:creationId xmlns:p14="http://schemas.microsoft.com/office/powerpoint/2010/main" val="66810666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83889AEF-4400-48B1-B5A7-67274F7467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
            <a:ext cx="12192000" cy="6400800"/>
          </a:xfrm>
        </p:spPr>
      </p:pic>
    </p:spTree>
    <p:extLst>
      <p:ext uri="{BB962C8B-B14F-4D97-AF65-F5344CB8AC3E}">
        <p14:creationId xmlns:p14="http://schemas.microsoft.com/office/powerpoint/2010/main" val="40393720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1826B80-CBDB-209D-AEC0-16FF300DD404}"/>
              </a:ext>
            </a:extLst>
          </p:cNvPr>
          <p:cNvSpPr>
            <a:spLocks noGrp="1"/>
          </p:cNvSpPr>
          <p:nvPr>
            <p:ph type="title"/>
          </p:nvPr>
        </p:nvSpPr>
        <p:spPr/>
        <p:txBody>
          <a:bodyPr/>
          <a:lstStyle/>
          <a:p>
            <a:r>
              <a:rPr lang="en-IN" sz="4800" b="1" dirty="0">
                <a:solidFill>
                  <a:srgbClr val="00000A"/>
                </a:solidFill>
                <a:effectLst/>
                <a:latin typeface="Times New Roman" panose="02020603050405020304" pitchFamily="18" charset="0"/>
                <a:ea typeface="Droid Sans Fallback"/>
                <a:cs typeface="FreeSans"/>
              </a:rPr>
              <a:t>Objectives: </a:t>
            </a:r>
            <a:br>
              <a:rPr lang="en-IN" sz="4800" dirty="0">
                <a:solidFill>
                  <a:srgbClr val="00000A"/>
                </a:solidFill>
                <a:effectLst/>
                <a:latin typeface="Liberation Serif"/>
                <a:ea typeface="Droid Sans Fallback"/>
                <a:cs typeface="FreeSans"/>
              </a:rPr>
            </a:br>
            <a:endParaRPr lang="en-IN" dirty="0"/>
          </a:p>
        </p:txBody>
      </p:sp>
      <p:sp>
        <p:nvSpPr>
          <p:cNvPr id="3" name="Content Placeholder 2">
            <a:extLst>
              <a:ext uri="{FF2B5EF4-FFF2-40B4-BE49-F238E27FC236}">
                <a16:creationId xmlns:a16="http://schemas.microsoft.com/office/drawing/2014/main" id="{BDF287F6-8485-7EF2-6AED-E3D71385942C}"/>
              </a:ext>
            </a:extLst>
          </p:cNvPr>
          <p:cNvSpPr>
            <a:spLocks noGrp="1"/>
          </p:cNvSpPr>
          <p:nvPr>
            <p:ph idx="1"/>
          </p:nvPr>
        </p:nvSpPr>
        <p:spPr/>
        <p:txBody>
          <a:bodyPr/>
          <a:lstStyle/>
          <a:p>
            <a:pPr marL="0" indent="0">
              <a:spcBef>
                <a:spcPts val="370"/>
              </a:spcBef>
              <a:buNone/>
            </a:pPr>
            <a:r>
              <a:rPr lang="en-IN" sz="1800" b="1" dirty="0">
                <a:solidFill>
                  <a:srgbClr val="00000A"/>
                </a:solidFill>
                <a:effectLst/>
                <a:latin typeface="Times New Roman" panose="02020603050405020304" pitchFamily="18" charset="0"/>
                <a:ea typeface="Droid Sans Fallback"/>
                <a:cs typeface="FreeSans"/>
              </a:rPr>
              <a:t> </a:t>
            </a:r>
            <a:endParaRPr lang="en-IN" sz="1800" dirty="0">
              <a:solidFill>
                <a:srgbClr val="00000A"/>
              </a:solidFill>
              <a:effectLst/>
              <a:latin typeface="Liberation Serif"/>
              <a:ea typeface="Droid Sans Fallback"/>
              <a:cs typeface="FreeSans"/>
            </a:endParaRPr>
          </a:p>
          <a:p>
            <a:pPr marL="342900" lvl="0" indent="-342900">
              <a:spcBef>
                <a:spcPts val="370"/>
              </a:spcBef>
              <a:spcAft>
                <a:spcPts val="0"/>
              </a:spcAft>
              <a:buSzPts val="1200"/>
              <a:buFont typeface="+mj-lt"/>
              <a:buAutoNum type="arabicParenR"/>
            </a:pPr>
            <a:r>
              <a:rPr lang="en-US" sz="2000" dirty="0">
                <a:solidFill>
                  <a:srgbClr val="00000A"/>
                </a:solidFill>
                <a:effectLst/>
                <a:latin typeface="Times New Roman" panose="02020603050405020304" pitchFamily="18" charset="0"/>
                <a:ea typeface="Times New Roman" panose="02020603050405020304" pitchFamily="18" charset="0"/>
              </a:rPr>
              <a:t>To create a website with the help of HTML, CSS and </a:t>
            </a:r>
            <a:r>
              <a:rPr lang="en-US" sz="2000" dirty="0" err="1">
                <a:solidFill>
                  <a:srgbClr val="00000A"/>
                </a:solidFill>
                <a:effectLst/>
                <a:latin typeface="Times New Roman" panose="02020603050405020304" pitchFamily="18" charset="0"/>
                <a:ea typeface="Times New Roman" panose="02020603050405020304" pitchFamily="18" charset="0"/>
              </a:rPr>
              <a:t>Razorpay</a:t>
            </a:r>
            <a:r>
              <a:rPr lang="en-US" sz="2000" dirty="0">
                <a:solidFill>
                  <a:srgbClr val="00000A"/>
                </a:solidFill>
                <a:effectLst/>
                <a:latin typeface="Times New Roman" panose="02020603050405020304" pitchFamily="18" charset="0"/>
                <a:ea typeface="Times New Roman" panose="02020603050405020304" pitchFamily="18" charset="0"/>
              </a:rPr>
              <a:t> gateway to make payment gateway system.</a:t>
            </a:r>
            <a:endParaRPr lang="en-IN" sz="2000" dirty="0">
              <a:solidFill>
                <a:srgbClr val="00000A"/>
              </a:solidFill>
              <a:effectLst/>
              <a:latin typeface="Times New Roman" panose="02020603050405020304" pitchFamily="18" charset="0"/>
              <a:ea typeface="Times New Roman" panose="02020603050405020304" pitchFamily="18" charset="0"/>
            </a:endParaRPr>
          </a:p>
          <a:p>
            <a:pPr marL="342900" lvl="0" indent="-342900">
              <a:spcBef>
                <a:spcPts val="370"/>
              </a:spcBef>
              <a:spcAft>
                <a:spcPts val="0"/>
              </a:spcAft>
              <a:buSzPts val="1200"/>
              <a:buFont typeface="+mj-lt"/>
              <a:buAutoNum type="arabicParenR"/>
            </a:pPr>
            <a:r>
              <a:rPr lang="en-US" sz="2000" dirty="0">
                <a:solidFill>
                  <a:srgbClr val="00000A"/>
                </a:solidFill>
                <a:effectLst/>
                <a:latin typeface="Times New Roman" panose="02020603050405020304" pitchFamily="18" charset="0"/>
                <a:ea typeface="Times New Roman" panose="02020603050405020304" pitchFamily="18" charset="0"/>
              </a:rPr>
              <a:t>To donate the money to necessary ones.</a:t>
            </a:r>
            <a:endParaRPr lang="en-IN" sz="2000" dirty="0">
              <a:solidFill>
                <a:srgbClr val="00000A"/>
              </a:solidFill>
              <a:effectLst/>
              <a:latin typeface="Times New Roman" panose="02020603050405020304" pitchFamily="18" charset="0"/>
              <a:ea typeface="Times New Roman" panose="02020603050405020304" pitchFamily="18" charset="0"/>
            </a:endParaRPr>
          </a:p>
          <a:p>
            <a:endParaRPr lang="en-IN" dirty="0"/>
          </a:p>
        </p:txBody>
      </p:sp>
    </p:spTree>
    <p:extLst>
      <p:ext uri="{BB962C8B-B14F-4D97-AF65-F5344CB8AC3E}">
        <p14:creationId xmlns:p14="http://schemas.microsoft.com/office/powerpoint/2010/main" val="383675981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67BC1-C624-AE06-6A76-88C30394F83D}"/>
              </a:ext>
            </a:extLst>
          </p:cNvPr>
          <p:cNvSpPr>
            <a:spLocks noGrp="1"/>
          </p:cNvSpPr>
          <p:nvPr>
            <p:ph type="title"/>
          </p:nvPr>
        </p:nvSpPr>
        <p:spPr/>
        <p:txBody>
          <a:bodyPr/>
          <a:lstStyle/>
          <a:p>
            <a:r>
              <a:rPr lang="en-US" dirty="0" err="1"/>
              <a:t>Github</a:t>
            </a:r>
            <a:r>
              <a:rPr lang="en-US" dirty="0"/>
              <a:t> Links:</a:t>
            </a:r>
            <a:endParaRPr lang="en-IN" dirty="0"/>
          </a:p>
        </p:txBody>
      </p:sp>
      <p:sp>
        <p:nvSpPr>
          <p:cNvPr id="3" name="Content Placeholder 2">
            <a:extLst>
              <a:ext uri="{FF2B5EF4-FFF2-40B4-BE49-F238E27FC236}">
                <a16:creationId xmlns:a16="http://schemas.microsoft.com/office/drawing/2014/main" id="{93E1F6E9-8943-6C33-D8AC-6CD18C3E26FF}"/>
              </a:ext>
            </a:extLst>
          </p:cNvPr>
          <p:cNvSpPr>
            <a:spLocks noGrp="1"/>
          </p:cNvSpPr>
          <p:nvPr>
            <p:ph idx="1"/>
          </p:nvPr>
        </p:nvSpPr>
        <p:spPr>
          <a:xfrm>
            <a:off x="910849" y="2125956"/>
            <a:ext cx="10058400" cy="3760891"/>
          </a:xfrm>
        </p:spPr>
        <p:txBody>
          <a:bodyPr>
            <a:normAutofit fontScale="92500" lnSpcReduction="10000"/>
          </a:bodyPr>
          <a:lstStyle/>
          <a:p>
            <a:pPr marL="900430"/>
            <a:r>
              <a:rPr lang="en-US" sz="2300" dirty="0">
                <a:solidFill>
                  <a:srgbClr val="00000A"/>
                </a:solidFill>
                <a:effectLst/>
                <a:latin typeface="Calibri" panose="020F0502020204030204" pitchFamily="34" charset="0"/>
                <a:ea typeface="Droid Sans Fallback"/>
                <a:cs typeface="Calibri" panose="020F0502020204030204" pitchFamily="34" charset="0"/>
              </a:rPr>
              <a:t>In this project. I created a static website using simple HTML, CSS and deploy </a:t>
            </a:r>
            <a:r>
              <a:rPr lang="en-US" sz="2300" dirty="0" err="1">
                <a:solidFill>
                  <a:srgbClr val="00000A"/>
                </a:solidFill>
                <a:effectLst/>
                <a:latin typeface="Calibri" panose="020F0502020204030204" pitchFamily="34" charset="0"/>
                <a:ea typeface="Droid Sans Fallback"/>
                <a:cs typeface="Calibri" panose="020F0502020204030204" pitchFamily="34" charset="0"/>
              </a:rPr>
              <a:t>razorpay</a:t>
            </a:r>
            <a:r>
              <a:rPr lang="en-US" sz="2300" dirty="0">
                <a:solidFill>
                  <a:srgbClr val="00000A"/>
                </a:solidFill>
                <a:effectLst/>
                <a:latin typeface="Calibri" panose="020F0502020204030204" pitchFamily="34" charset="0"/>
                <a:ea typeface="Droid Sans Fallback"/>
                <a:cs typeface="Calibri" panose="020F0502020204030204" pitchFamily="34" charset="0"/>
              </a:rPr>
              <a:t> payment gateway. I have completed this project within 1 week of time period. By completing this project, I was able to learn the basic of HTML, </a:t>
            </a:r>
            <a:r>
              <a:rPr lang="en-US" sz="2300" dirty="0" err="1">
                <a:solidFill>
                  <a:srgbClr val="00000A"/>
                </a:solidFill>
                <a:effectLst/>
                <a:latin typeface="Calibri" panose="020F0502020204030204" pitchFamily="34" charset="0"/>
                <a:ea typeface="Droid Sans Fallback"/>
                <a:cs typeface="Calibri" panose="020F0502020204030204" pitchFamily="34" charset="0"/>
              </a:rPr>
              <a:t>CSSand</a:t>
            </a:r>
            <a:r>
              <a:rPr lang="en-US" sz="2300" dirty="0">
                <a:solidFill>
                  <a:srgbClr val="00000A"/>
                </a:solidFill>
                <a:effectLst/>
                <a:latin typeface="Calibri" panose="020F0502020204030204" pitchFamily="34" charset="0"/>
                <a:ea typeface="Droid Sans Fallback"/>
                <a:cs typeface="Calibri" panose="020F0502020204030204" pitchFamily="34" charset="0"/>
              </a:rPr>
              <a:t> learn about software development and vision control.</a:t>
            </a:r>
          </a:p>
          <a:p>
            <a:pPr marL="900430"/>
            <a:r>
              <a:rPr lang="en-US" sz="2300" dirty="0" err="1">
                <a:solidFill>
                  <a:srgbClr val="00000A"/>
                </a:solidFill>
                <a:effectLst/>
                <a:latin typeface="Calibri" panose="020F0502020204030204" pitchFamily="34" charset="0"/>
                <a:ea typeface="Droid Sans Fallback"/>
                <a:cs typeface="Calibri" panose="020F0502020204030204" pitchFamily="34" charset="0"/>
              </a:rPr>
              <a:t>Github</a:t>
            </a:r>
            <a:r>
              <a:rPr lang="en-US" sz="2300" dirty="0">
                <a:solidFill>
                  <a:srgbClr val="00000A"/>
                </a:solidFill>
                <a:effectLst/>
                <a:latin typeface="Calibri" panose="020F0502020204030204" pitchFamily="34" charset="0"/>
                <a:ea typeface="Droid Sans Fallback"/>
                <a:cs typeface="Calibri" panose="020F0502020204030204" pitchFamily="34" charset="0"/>
              </a:rPr>
              <a:t> repository link: </a:t>
            </a:r>
            <a:r>
              <a:rPr lang="en-US" sz="2300" u="sng" dirty="0">
                <a:solidFill>
                  <a:srgbClr val="00000A"/>
                </a:solidFill>
                <a:latin typeface="Calibri" panose="020F0502020204030204" pitchFamily="34" charset="0"/>
                <a:ea typeface="Droid Sans Fallback"/>
                <a:cs typeface="Calibri" panose="020F0502020204030204" pitchFamily="34" charset="0"/>
                <a:hlinkClick r:id="rId2"/>
              </a:rPr>
              <a:t>https://github.com/mandarphirke/sparksinternship.github.io</a:t>
            </a:r>
            <a:r>
              <a:rPr lang="en-US" sz="2300" dirty="0">
                <a:solidFill>
                  <a:srgbClr val="00000A"/>
                </a:solidFill>
                <a:effectLst/>
                <a:latin typeface="Calibri" panose="020F0502020204030204" pitchFamily="34" charset="0"/>
                <a:ea typeface="Droid Sans Fallback"/>
                <a:cs typeface="Calibri" panose="020F0502020204030204" pitchFamily="34" charset="0"/>
              </a:rPr>
              <a:t> </a:t>
            </a:r>
            <a:endParaRPr lang="en-IN" sz="2300" dirty="0">
              <a:solidFill>
                <a:srgbClr val="00000A"/>
              </a:solidFill>
              <a:effectLst/>
              <a:latin typeface="Calibri" panose="020F0502020204030204" pitchFamily="34" charset="0"/>
              <a:ea typeface="Droid Sans Fallback"/>
              <a:cs typeface="Calibri" panose="020F0502020204030204" pitchFamily="34" charset="0"/>
            </a:endParaRPr>
          </a:p>
          <a:p>
            <a:r>
              <a:rPr lang="en-US" sz="2300" dirty="0">
                <a:solidFill>
                  <a:srgbClr val="00000A"/>
                </a:solidFill>
                <a:effectLst/>
                <a:latin typeface="Calibri" panose="020F0502020204030204" pitchFamily="34" charset="0"/>
                <a:ea typeface="Droid Sans Fallback"/>
                <a:cs typeface="Calibri" panose="020F0502020204030204" pitchFamily="34" charset="0"/>
              </a:rPr>
              <a:t>              Deployment link:</a:t>
            </a:r>
            <a:r>
              <a:rPr lang="en-US" sz="2300" u="sng" dirty="0">
                <a:solidFill>
                  <a:srgbClr val="0000FF"/>
                </a:solidFill>
                <a:effectLst/>
                <a:latin typeface="Calibri" panose="020F0502020204030204" pitchFamily="34" charset="0"/>
                <a:ea typeface="Droid Sans Fallback"/>
                <a:cs typeface="Calibri" panose="020F0502020204030204" pitchFamily="34" charset="0"/>
              </a:rPr>
              <a:t> </a:t>
            </a:r>
            <a:r>
              <a:rPr lang="en-IN" sz="2300" u="sng" dirty="0">
                <a:solidFill>
                  <a:srgbClr val="00000A"/>
                </a:solidFill>
                <a:effectLst/>
                <a:latin typeface="Calibri" panose="020F0502020204030204" pitchFamily="34" charset="0"/>
                <a:ea typeface="Droid Sans Fallback"/>
                <a:cs typeface="Calibri" panose="020F0502020204030204" pitchFamily="34" charset="0"/>
                <a:hlinkClick r:id="rId3"/>
              </a:rPr>
              <a:t>https://mandarphirke.github.io/sparksinternship.github.io</a:t>
            </a:r>
            <a:endParaRPr lang="en-IN" sz="2300" dirty="0">
              <a:solidFill>
                <a:srgbClr val="00000A"/>
              </a:solidFill>
              <a:effectLst/>
              <a:latin typeface="Calibri" panose="020F0502020204030204" pitchFamily="34" charset="0"/>
              <a:ea typeface="Droid Sans Fallback"/>
              <a:cs typeface="Calibri" panose="020F0502020204030204" pitchFamily="34" charset="0"/>
            </a:endParaRPr>
          </a:p>
          <a:p>
            <a:r>
              <a:rPr lang="en-US" sz="2300" dirty="0">
                <a:solidFill>
                  <a:srgbClr val="00000A"/>
                </a:solidFill>
                <a:effectLst/>
                <a:latin typeface="Calibri" panose="020F0502020204030204" pitchFamily="34" charset="0"/>
                <a:ea typeface="Droid Sans Fallback"/>
                <a:cs typeface="Calibri" panose="020F0502020204030204" pitchFamily="34" charset="0"/>
              </a:rPr>
              <a:t>              LinkedIn video link: </a:t>
            </a:r>
            <a:r>
              <a:rPr lang="en-US" sz="2300" u="sng" dirty="0">
                <a:solidFill>
                  <a:srgbClr val="00000A"/>
                </a:solidFill>
                <a:effectLst/>
                <a:latin typeface="Calibri" panose="020F0502020204030204" pitchFamily="34" charset="0"/>
                <a:ea typeface="Droid Sans Fallback"/>
                <a:cs typeface="Calibri" panose="020F0502020204030204" pitchFamily="34" charset="0"/>
                <a:hlinkClick r:id="rId4"/>
              </a:rPr>
              <a:t>https://www.linkedin.com/posts/mandarphirke_task3-gripnov21-gripnovember21-activity-6867368088606785536-cftF?utm_source=linkedin_share&amp;utm_medium=android_app</a:t>
            </a:r>
            <a:endParaRPr lang="en-IN" sz="2300" dirty="0">
              <a:solidFill>
                <a:srgbClr val="00000A"/>
              </a:solidFill>
              <a:effectLst/>
              <a:latin typeface="Calibri" panose="020F0502020204030204" pitchFamily="34" charset="0"/>
              <a:ea typeface="Droid Sans Fallback"/>
              <a:cs typeface="Calibri" panose="020F0502020204030204" pitchFamily="34" charset="0"/>
            </a:endParaRPr>
          </a:p>
          <a:p>
            <a:endParaRPr lang="en-IN" dirty="0"/>
          </a:p>
        </p:txBody>
      </p:sp>
    </p:spTree>
    <p:extLst>
      <p:ext uri="{BB962C8B-B14F-4D97-AF65-F5344CB8AC3E}">
        <p14:creationId xmlns:p14="http://schemas.microsoft.com/office/powerpoint/2010/main" val="126617765"/>
      </p:ext>
    </p:extLst>
  </p:cSld>
  <p:clrMapOvr>
    <a:masterClrMapping/>
  </p:clrMapOvr>
</p:sld>
</file>

<file path=ppt/theme/theme1.xml><?xml version="1.0" encoding="utf-8"?>
<a:theme xmlns:a="http://schemas.openxmlformats.org/drawingml/2006/main" name="1_RetrospectVTI">
  <a:themeElements>
    <a:clrScheme name="Custom 37">
      <a:dk1>
        <a:srgbClr val="000000"/>
      </a:dk1>
      <a:lt1>
        <a:srgbClr val="FFFFFF"/>
      </a:lt1>
      <a:dk2>
        <a:srgbClr val="4A5356"/>
      </a:dk2>
      <a:lt2>
        <a:srgbClr val="E8E3CE"/>
      </a:lt2>
      <a:accent1>
        <a:srgbClr val="9BA8B7"/>
      </a:accent1>
      <a:accent2>
        <a:srgbClr val="E6A02E"/>
      </a:accent2>
      <a:accent3>
        <a:srgbClr val="BF6A3B"/>
      </a:accent3>
      <a:accent4>
        <a:srgbClr val="92987A"/>
      </a:accent4>
      <a:accent5>
        <a:srgbClr val="857659"/>
      </a:accent5>
      <a:accent6>
        <a:srgbClr val="A0988C"/>
      </a:accent6>
      <a:hlink>
        <a:srgbClr val="00B0F0"/>
      </a:hlink>
      <a:folHlink>
        <a:srgbClr val="738F97"/>
      </a:folHlink>
    </a:clrScheme>
    <a:fontScheme name="Retrospect">
      <a:majorFont>
        <a:latin typeface="Bookman Old Style"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Franklin Gothic Book"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t">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TWO.pptx" id="{769520F8-BFE5-4C8C-A7AA-375C025A91CE}" vid="{AEAFD717-D3C8-4034-8F7E-D5220B0CCEB8}"/>
    </a:ext>
  </a:extLst>
</a:theme>
</file>

<file path=docProps/app.xml><?xml version="1.0" encoding="utf-8"?>
<Properties xmlns="http://schemas.openxmlformats.org/officeDocument/2006/extended-properties" xmlns:vt="http://schemas.openxmlformats.org/officeDocument/2006/docPropsVTypes">
  <Template>{10D562E6-314B-4B0A-8FFD-F5590CDB6D87}tf56160789_win32</Template>
  <TotalTime>58</TotalTime>
  <Words>457</Words>
  <Application>Microsoft Office PowerPoint</Application>
  <PresentationFormat>Widescreen</PresentationFormat>
  <Paragraphs>38</Paragraphs>
  <Slides>18</Slides>
  <Notes>0</Notes>
  <HiddenSlides>0</HiddenSlides>
  <MMClips>0</MMClips>
  <ScaleCrop>false</ScaleCrop>
  <HeadingPairs>
    <vt:vector size="6" baseType="variant">
      <vt:variant>
        <vt:lpstr>Fonts Used</vt:lpstr>
      </vt:variant>
      <vt:variant>
        <vt:i4>15</vt:i4>
      </vt:variant>
      <vt:variant>
        <vt:lpstr>Theme</vt:lpstr>
      </vt:variant>
      <vt:variant>
        <vt:i4>1</vt:i4>
      </vt:variant>
      <vt:variant>
        <vt:lpstr>Slide Titles</vt:lpstr>
      </vt:variant>
      <vt:variant>
        <vt:i4>18</vt:i4>
      </vt:variant>
    </vt:vector>
  </HeadingPairs>
  <TitlesOfParts>
    <vt:vector size="34" baseType="lpstr">
      <vt:lpstr>Agrandir Wide Medium</vt:lpstr>
      <vt:lpstr>Arial</vt:lpstr>
      <vt:lpstr>Arimo</vt:lpstr>
      <vt:lpstr>Arimo Bold</vt:lpstr>
      <vt:lpstr>Bookman Old Style</vt:lpstr>
      <vt:lpstr>Calibri</vt:lpstr>
      <vt:lpstr>Franklin Gothic Book</vt:lpstr>
      <vt:lpstr>Glacial Indifference Bold</vt:lpstr>
      <vt:lpstr>Liberation Serif</vt:lpstr>
      <vt:lpstr>Open Sans</vt:lpstr>
      <vt:lpstr>Open Sans Bold</vt:lpstr>
      <vt:lpstr>Open Sans Bold Italics</vt:lpstr>
      <vt:lpstr>Open Sans Extra Bold Italics</vt:lpstr>
      <vt:lpstr>Roboto</vt:lpstr>
      <vt:lpstr>Times New Roman</vt:lpstr>
      <vt:lpstr>1_RetrospectVTI</vt:lpstr>
      <vt:lpstr>THE SPARKS FOUNDATION INTERNSHIP            WEB DEVELOPMENT TASK         PAYMENT GATEWAY INTEGRATION  </vt:lpstr>
      <vt:lpstr>PowerPoint Presentation</vt:lpstr>
      <vt:lpstr>PowerPoint Presentation</vt:lpstr>
      <vt:lpstr>OFFER LETTER</vt:lpstr>
      <vt:lpstr>CERTIFICATE OF COMPLETION :</vt:lpstr>
      <vt:lpstr>LETTER OF RECOMMENDATION</vt:lpstr>
      <vt:lpstr>PowerPoint Presentation</vt:lpstr>
      <vt:lpstr>Objectives:  </vt:lpstr>
      <vt:lpstr>Github Links:</vt:lpstr>
      <vt:lpstr>Output:</vt:lpstr>
      <vt:lpstr>PowerPoint Presentation</vt:lpstr>
      <vt:lpstr>PowerPoint Presentation</vt:lpstr>
      <vt:lpstr>PowerPoint Presentation</vt:lpstr>
      <vt:lpstr>PowerPoint Presentation</vt:lpstr>
      <vt:lpstr>PowerPoint Presentation</vt:lpstr>
      <vt:lpstr>PowerPoint Presentation</vt:lpstr>
      <vt:lpstr>CONCLUSION:-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SPARKS FOUNDATION INTERNSHIP            WEB DEVELOPMENT TASK 3        PAYMENT GATEWAY INTEGRATION  </dc:title>
  <dc:creator>mandarphirke77@gmail.com</dc:creator>
  <cp:lastModifiedBy>mandarphirke77@gmail.com</cp:lastModifiedBy>
  <cp:revision>5</cp:revision>
  <dcterms:created xsi:type="dcterms:W3CDTF">2021-11-19T05:41:25Z</dcterms:created>
  <dcterms:modified xsi:type="dcterms:W3CDTF">2022-05-13T00:41:29Z</dcterms:modified>
</cp:coreProperties>
</file>

<file path=docProps/thumbnail.jpeg>
</file>